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20" r:id="rId2"/>
    <p:sldMasterId id="2147483672" r:id="rId3"/>
    <p:sldMasterId id="2147483684" r:id="rId4"/>
    <p:sldMasterId id="2147483813" r:id="rId5"/>
    <p:sldMasterId id="2147483817" r:id="rId6"/>
    <p:sldMasterId id="2147483821" r:id="rId7"/>
    <p:sldMasterId id="2147483825" r:id="rId8"/>
    <p:sldMasterId id="2147483845" r:id="rId9"/>
    <p:sldMasterId id="2147483869" r:id="rId10"/>
  </p:sldMasterIdLst>
  <p:notesMasterIdLst>
    <p:notesMasterId r:id="rId38"/>
  </p:notesMasterIdLst>
  <p:handoutMasterIdLst>
    <p:handoutMasterId r:id="rId39"/>
  </p:handoutMasterIdLst>
  <p:sldIdLst>
    <p:sldId id="298" r:id="rId11"/>
    <p:sldId id="300" r:id="rId12"/>
    <p:sldId id="320" r:id="rId13"/>
    <p:sldId id="323" r:id="rId14"/>
    <p:sldId id="332" r:id="rId15"/>
    <p:sldId id="324" r:id="rId16"/>
    <p:sldId id="303" r:id="rId17"/>
    <p:sldId id="321" r:id="rId18"/>
    <p:sldId id="302" r:id="rId19"/>
    <p:sldId id="322" r:id="rId20"/>
    <p:sldId id="334" r:id="rId21"/>
    <p:sldId id="337" r:id="rId22"/>
    <p:sldId id="315" r:id="rId23"/>
    <p:sldId id="306" r:id="rId24"/>
    <p:sldId id="307" r:id="rId25"/>
    <p:sldId id="328" r:id="rId26"/>
    <p:sldId id="326" r:id="rId27"/>
    <p:sldId id="338" r:id="rId28"/>
    <p:sldId id="329" r:id="rId29"/>
    <p:sldId id="325" r:id="rId30"/>
    <p:sldId id="327" r:id="rId31"/>
    <p:sldId id="333" r:id="rId32"/>
    <p:sldId id="317" r:id="rId33"/>
    <p:sldId id="308" r:id="rId34"/>
    <p:sldId id="314" r:id="rId35"/>
    <p:sldId id="335" r:id="rId36"/>
    <p:sldId id="336" r:id="rId37"/>
  </p:sldIdLst>
  <p:sldSz cx="9144000" cy="6858000" type="screen4x3"/>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l 3:1 Normaliseringsprocessen" id="{3AD203D1-D522-4131-9BEE-EBBFEDB404B6}">
          <p14:sldIdLst>
            <p14:sldId id="298"/>
            <p14:sldId id="300"/>
            <p14:sldId id="320"/>
            <p14:sldId id="323"/>
            <p14:sldId id="332"/>
            <p14:sldId id="324"/>
            <p14:sldId id="303"/>
            <p14:sldId id="321"/>
            <p14:sldId id="302"/>
            <p14:sldId id="322"/>
            <p14:sldId id="334"/>
            <p14:sldId id="337"/>
          </p14:sldIdLst>
        </p14:section>
        <p14:section name="Del 3:2 Uppbrottsprocessen" id="{90333D5C-2361-46CB-A69E-E37767184002}">
          <p14:sldIdLst>
            <p14:sldId id="315"/>
            <p14:sldId id="306"/>
            <p14:sldId id="307"/>
            <p14:sldId id="328"/>
            <p14:sldId id="326"/>
            <p14:sldId id="338"/>
            <p14:sldId id="329"/>
            <p14:sldId id="325"/>
            <p14:sldId id="327"/>
            <p14:sldId id="333"/>
            <p14:sldId id="317"/>
            <p14:sldId id="308"/>
            <p14:sldId id="314"/>
            <p14:sldId id="335"/>
            <p14:sldId id="336"/>
          </p14:sldIdLst>
        </p14:section>
      </p14:sectionLst>
    </p:ex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C9DAD0"/>
    <a:srgbClr val="CBA79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napToGrid="0" showGuides="1">
      <p:cViewPr varScale="1">
        <p:scale>
          <a:sx n="97" d="100"/>
          <a:sy n="97" d="100"/>
        </p:scale>
        <p:origin x="1699" y="62"/>
      </p:cViewPr>
      <p:guideLst>
        <p:guide orient="horz" pos="2183"/>
        <p:guide pos="2880"/>
      </p:guideLst>
    </p:cSldViewPr>
  </p:slideViewPr>
  <p:outlineViewPr>
    <p:cViewPr>
      <p:scale>
        <a:sx n="33" d="100"/>
        <a:sy n="33" d="100"/>
      </p:scale>
      <p:origin x="0" y="-3928"/>
    </p:cViewPr>
  </p:outlineViewPr>
  <p:notesTextViewPr>
    <p:cViewPr>
      <p:scale>
        <a:sx n="3" d="2"/>
        <a:sy n="3" d="2"/>
      </p:scale>
      <p:origin x="0" y="0"/>
    </p:cViewPr>
  </p:notesTextViewPr>
  <p:sorterViewPr>
    <p:cViewPr varScale="1">
      <p:scale>
        <a:sx n="1" d="1"/>
        <a:sy n="1" d="1"/>
      </p:scale>
      <p:origin x="0" y="-4354"/>
    </p:cViewPr>
  </p:sorterViewPr>
  <p:notesViewPr>
    <p:cSldViewPr snapToGrid="0" showGuides="1">
      <p:cViewPr>
        <p:scale>
          <a:sx n="33" d="100"/>
          <a:sy n="33" d="100"/>
        </p:scale>
        <p:origin x="3470" y="1459"/>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6457412"/>
            <a:ext cx="4302625" cy="34026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5621697" y="6457412"/>
            <a:ext cx="4302625" cy="340265"/>
          </a:xfrm>
          <a:prstGeom prst="rect">
            <a:avLst/>
          </a:prstGeom>
        </p:spPr>
        <p:txBody>
          <a:bodyPr vert="horz" lIns="91440" tIns="45720" rIns="91440" bIns="45720" rtlCol="0" anchor="b"/>
          <a:lstStyle>
            <a:lvl1pPr algn="r">
              <a:defRPr sz="1200"/>
            </a:lvl1pPr>
          </a:lstStyle>
          <a:p>
            <a:fld id="{EECCF8AC-C855-45D4-BB40-432B71B7DFFC}" type="slidenum">
              <a:rPr lang="sv-SE" smtClean="0"/>
              <a:pPr/>
              <a:t>‹#›</a:t>
            </a:fld>
            <a:endParaRPr lang="sv-SE"/>
          </a:p>
        </p:txBody>
      </p:sp>
    </p:spTree>
    <p:extLst>
      <p:ext uri="{BB962C8B-B14F-4D97-AF65-F5344CB8AC3E}">
        <p14:creationId xmlns:p14="http://schemas.microsoft.com/office/powerpoint/2010/main" val="16655884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3646488" y="536575"/>
            <a:ext cx="2644775" cy="198278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95497" y="3386175"/>
            <a:ext cx="8381123" cy="2990165"/>
          </a:xfrm>
          <a:prstGeom prst="rect">
            <a:avLst/>
          </a:prstGeom>
          <a:ln>
            <a:solidFill>
              <a:schemeClr val="bg1">
                <a:lumMod val="85000"/>
              </a:schemeClr>
            </a:solidFill>
          </a:ln>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5"/>
          </p:nvPr>
        </p:nvSpPr>
        <p:spPr>
          <a:xfrm>
            <a:off x="0" y="6456611"/>
            <a:ext cx="9926639" cy="341064"/>
          </a:xfrm>
          <a:prstGeom prst="rect">
            <a:avLst/>
          </a:prstGeom>
        </p:spPr>
        <p:txBody>
          <a:bodyPr vert="horz" lIns="91440" tIns="45720" rIns="91440" bIns="45720" rtlCol="0" anchor="t"/>
          <a:lstStyle>
            <a:lvl1pPr algn="ctr">
              <a:defRPr sz="1800" b="1"/>
            </a:lvl1pPr>
          </a:lstStyle>
          <a:p>
            <a:fld id="{9362F075-4567-446A-B20C-69EC63BDC41B}" type="slidenum">
              <a:rPr lang="sv-SE" smtClean="0"/>
              <a:pPr/>
              <a:t>‹#›</a:t>
            </a:fld>
            <a:endParaRPr lang="sv-SE"/>
          </a:p>
        </p:txBody>
      </p:sp>
      <p:sp>
        <p:nvSpPr>
          <p:cNvPr id="8" name="Platshållare för bildnummer 6"/>
          <p:cNvSpPr txBox="1">
            <a:spLocks/>
          </p:cNvSpPr>
          <p:nvPr/>
        </p:nvSpPr>
        <p:spPr>
          <a:xfrm>
            <a:off x="6733309" y="0"/>
            <a:ext cx="3193329" cy="415478"/>
          </a:xfrm>
          <a:prstGeom prst="rect">
            <a:avLst/>
          </a:prstGeom>
        </p:spPr>
        <p:txBody>
          <a:bodyPr vert="horz" lIns="91440" tIns="45720" rIns="91440" bIns="45720" rtlCol="0" anchor="t"/>
          <a:lstStyle>
            <a:defPPr>
              <a:defRPr lang="sv-SE"/>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62F075-4567-446A-B20C-69EC63BDC41B}" type="slidenum">
              <a:rPr lang="sv-SE" smtClean="0"/>
              <a:pPr algn="r"/>
              <a:t>‹#›</a:t>
            </a:fld>
            <a:endParaRPr lang="sv-SE"/>
          </a:p>
        </p:txBody>
      </p:sp>
    </p:spTree>
    <p:extLst>
      <p:ext uri="{BB962C8B-B14F-4D97-AF65-F5344CB8AC3E}">
        <p14:creationId xmlns:p14="http://schemas.microsoft.com/office/powerpoint/2010/main" val="219227451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Aft>
        <a:spcPts val="600"/>
      </a:spcAft>
      <a:defRPr sz="1800" kern="1200">
        <a:solidFill>
          <a:schemeClr val="tx1"/>
        </a:solidFill>
        <a:latin typeface="+mn-lt"/>
        <a:ea typeface="+mn-ea"/>
        <a:cs typeface="+mn-cs"/>
      </a:defRPr>
    </a:lvl1pPr>
    <a:lvl2pPr marL="457200" algn="l" defTabSz="914400" rtl="0" eaLnBrk="1" latinLnBrk="0" hangingPunct="1">
      <a:spcAft>
        <a:spcPts val="600"/>
      </a:spcAft>
      <a:defRPr sz="1800" kern="1200">
        <a:solidFill>
          <a:schemeClr val="tx1"/>
        </a:solidFill>
        <a:latin typeface="+mn-lt"/>
        <a:ea typeface="+mn-ea"/>
        <a:cs typeface="+mn-cs"/>
      </a:defRPr>
    </a:lvl2pPr>
    <a:lvl3pPr marL="914400" algn="l" defTabSz="914400" rtl="0" eaLnBrk="1" latinLnBrk="0" hangingPunct="1">
      <a:spcAft>
        <a:spcPts val="600"/>
      </a:spcAft>
      <a:defRPr sz="1800" kern="1200">
        <a:solidFill>
          <a:schemeClr val="tx1"/>
        </a:solidFill>
        <a:latin typeface="+mn-lt"/>
        <a:ea typeface="+mn-ea"/>
        <a:cs typeface="+mn-cs"/>
      </a:defRPr>
    </a:lvl3pPr>
    <a:lvl4pPr marL="1371600" algn="l" defTabSz="914400" rtl="0" eaLnBrk="1" latinLnBrk="0" hangingPunct="1">
      <a:spcAft>
        <a:spcPts val="600"/>
      </a:spcAft>
      <a:defRPr sz="1800" kern="1200">
        <a:solidFill>
          <a:schemeClr val="tx1"/>
        </a:solidFill>
        <a:latin typeface="+mn-lt"/>
        <a:ea typeface="+mn-ea"/>
        <a:cs typeface="+mn-cs"/>
      </a:defRPr>
    </a:lvl4pPr>
    <a:lvl5pPr marL="1828800" algn="l" defTabSz="914400" rtl="0" eaLnBrk="1" latinLnBrk="0" hangingPunct="1">
      <a:spcAft>
        <a:spcPts val="600"/>
      </a:spcAft>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05238" y="614363"/>
            <a:ext cx="2644775" cy="19843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a:t>
            </a:fld>
            <a:endParaRPr lang="sv-SE"/>
          </a:p>
        </p:txBody>
      </p:sp>
    </p:spTree>
    <p:extLst>
      <p:ext uri="{BB962C8B-B14F-4D97-AF65-F5344CB8AC3E}">
        <p14:creationId xmlns:p14="http://schemas.microsoft.com/office/powerpoint/2010/main" val="274014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10</a:t>
            </a:fld>
            <a:endParaRPr lang="sv-SE"/>
          </a:p>
        </p:txBody>
      </p:sp>
    </p:spTree>
    <p:extLst>
      <p:ext uri="{BB962C8B-B14F-4D97-AF65-F5344CB8AC3E}">
        <p14:creationId xmlns:p14="http://schemas.microsoft.com/office/powerpoint/2010/main" val="303549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12</a:t>
            </a:fld>
            <a:endParaRPr lang="sv-SE"/>
          </a:p>
        </p:txBody>
      </p:sp>
      <p:sp>
        <p:nvSpPr>
          <p:cNvPr id="5" name="Platshållare för bildnummer 3"/>
          <p:cNvSpPr txBox="1">
            <a:spLocks/>
          </p:cNvSpPr>
          <p:nvPr/>
        </p:nvSpPr>
        <p:spPr>
          <a:xfrm>
            <a:off x="2" y="6432044"/>
            <a:ext cx="9926639" cy="365631"/>
          </a:xfrm>
          <a:prstGeom prst="rect">
            <a:avLst/>
          </a:prstGeom>
        </p:spPr>
        <p:txBody>
          <a:bodyPr vert="horz" lIns="91440" tIns="45720" rIns="91440" bIns="45720" rtlCol="0" anchor="t"/>
          <a:lstStyle>
            <a:defPPr>
              <a:defRPr lang="sv-SE"/>
            </a:defPPr>
            <a:lvl1pPr marL="0" algn="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62F075-4567-446A-B20C-69EC63BDC41B}" type="slidenum">
              <a:rPr lang="sv-SE" smtClean="0"/>
              <a:pPr algn="ctr"/>
              <a:t>12</a:t>
            </a:fld>
            <a:endParaRPr lang="sv-SE"/>
          </a:p>
        </p:txBody>
      </p:sp>
    </p:spTree>
    <p:extLst>
      <p:ext uri="{BB962C8B-B14F-4D97-AF65-F5344CB8AC3E}">
        <p14:creationId xmlns:p14="http://schemas.microsoft.com/office/powerpoint/2010/main" val="260389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13</a:t>
            </a:fld>
            <a:endParaRPr lang="sv-SE"/>
          </a:p>
        </p:txBody>
      </p:sp>
    </p:spTree>
    <p:extLst>
      <p:ext uri="{BB962C8B-B14F-4D97-AF65-F5344CB8AC3E}">
        <p14:creationId xmlns:p14="http://schemas.microsoft.com/office/powerpoint/2010/main" val="105521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r>
              <a:rPr lang="sv-SE"/>
              <a:t>39 sek</a:t>
            </a:r>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14</a:t>
            </a:fld>
            <a:endParaRPr lang="sv-SE"/>
          </a:p>
        </p:txBody>
      </p:sp>
    </p:spTree>
    <p:extLst>
      <p:ext uri="{BB962C8B-B14F-4D97-AF65-F5344CB8AC3E}">
        <p14:creationId xmlns:p14="http://schemas.microsoft.com/office/powerpoint/2010/main" val="80514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15</a:t>
            </a:fld>
            <a:endParaRPr lang="sv-SE"/>
          </a:p>
        </p:txBody>
      </p:sp>
    </p:spTree>
    <p:extLst>
      <p:ext uri="{BB962C8B-B14F-4D97-AF65-F5344CB8AC3E}">
        <p14:creationId xmlns:p14="http://schemas.microsoft.com/office/powerpoint/2010/main" val="113316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16</a:t>
            </a:fld>
            <a:endParaRPr lang="sv-SE"/>
          </a:p>
        </p:txBody>
      </p:sp>
    </p:spTree>
    <p:extLst>
      <p:ext uri="{BB962C8B-B14F-4D97-AF65-F5344CB8AC3E}">
        <p14:creationId xmlns:p14="http://schemas.microsoft.com/office/powerpoint/2010/main" val="141420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17</a:t>
            </a:fld>
            <a:endParaRPr lang="sv-SE"/>
          </a:p>
        </p:txBody>
      </p:sp>
    </p:spTree>
    <p:extLst>
      <p:ext uri="{BB962C8B-B14F-4D97-AF65-F5344CB8AC3E}">
        <p14:creationId xmlns:p14="http://schemas.microsoft.com/office/powerpoint/2010/main" val="401375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18</a:t>
            </a:fld>
            <a:endParaRPr lang="sv-SE"/>
          </a:p>
        </p:txBody>
      </p:sp>
    </p:spTree>
    <p:extLst>
      <p:ext uri="{BB962C8B-B14F-4D97-AF65-F5344CB8AC3E}">
        <p14:creationId xmlns:p14="http://schemas.microsoft.com/office/powerpoint/2010/main" val="335289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19</a:t>
            </a:fld>
            <a:endParaRPr lang="sv-SE"/>
          </a:p>
        </p:txBody>
      </p:sp>
    </p:spTree>
    <p:extLst>
      <p:ext uri="{BB962C8B-B14F-4D97-AF65-F5344CB8AC3E}">
        <p14:creationId xmlns:p14="http://schemas.microsoft.com/office/powerpoint/2010/main" val="106008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20</a:t>
            </a:fld>
            <a:endParaRPr lang="sv-SE"/>
          </a:p>
        </p:txBody>
      </p:sp>
    </p:spTree>
    <p:extLst>
      <p:ext uri="{BB962C8B-B14F-4D97-AF65-F5344CB8AC3E}">
        <p14:creationId xmlns:p14="http://schemas.microsoft.com/office/powerpoint/2010/main" val="96686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0138" y="614363"/>
            <a:ext cx="2646362" cy="1984375"/>
          </a:xfrm>
        </p:spPr>
      </p:sp>
      <p:sp>
        <p:nvSpPr>
          <p:cNvPr id="3" name="Platshållare för anteckningar 2"/>
          <p:cNvSpPr>
            <a:spLocks noGrp="1"/>
          </p:cNvSpPr>
          <p:nvPr>
            <p:ph type="body" idx="1"/>
          </p:nvPr>
        </p:nvSpPr>
        <p:spPr/>
        <p:txBody>
          <a:bodyPr/>
          <a:lstStyle/>
          <a:p>
            <a:r>
              <a:rPr lang="sv-SE" dirty="0"/>
              <a:t>2:21</a:t>
            </a:r>
            <a:r>
              <a:rPr lang="sv-SE" baseline="0" dirty="0"/>
              <a:t> minuter</a:t>
            </a:r>
            <a:endParaRPr lang="sv-SE" dirty="0"/>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a:t>
            </a:fld>
            <a:endParaRPr lang="sv-SE"/>
          </a:p>
        </p:txBody>
      </p:sp>
    </p:spTree>
    <p:extLst>
      <p:ext uri="{BB962C8B-B14F-4D97-AF65-F5344CB8AC3E}">
        <p14:creationId xmlns:p14="http://schemas.microsoft.com/office/powerpoint/2010/main" val="2673276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21</a:t>
            </a:fld>
            <a:endParaRPr lang="sv-SE"/>
          </a:p>
        </p:txBody>
      </p:sp>
    </p:spTree>
    <p:extLst>
      <p:ext uri="{BB962C8B-B14F-4D97-AF65-F5344CB8AC3E}">
        <p14:creationId xmlns:p14="http://schemas.microsoft.com/office/powerpoint/2010/main" val="381426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22</a:t>
            </a:fld>
            <a:endParaRPr lang="sv-SE"/>
          </a:p>
        </p:txBody>
      </p:sp>
    </p:spTree>
    <p:extLst>
      <p:ext uri="{BB962C8B-B14F-4D97-AF65-F5344CB8AC3E}">
        <p14:creationId xmlns:p14="http://schemas.microsoft.com/office/powerpoint/2010/main" val="108773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23</a:t>
            </a:fld>
            <a:endParaRPr lang="sv-SE"/>
          </a:p>
        </p:txBody>
      </p:sp>
    </p:spTree>
    <p:extLst>
      <p:ext uri="{BB962C8B-B14F-4D97-AF65-F5344CB8AC3E}">
        <p14:creationId xmlns:p14="http://schemas.microsoft.com/office/powerpoint/2010/main" val="73932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24</a:t>
            </a:fld>
            <a:endParaRPr lang="sv-SE"/>
          </a:p>
        </p:txBody>
      </p:sp>
    </p:spTree>
    <p:extLst>
      <p:ext uri="{BB962C8B-B14F-4D97-AF65-F5344CB8AC3E}">
        <p14:creationId xmlns:p14="http://schemas.microsoft.com/office/powerpoint/2010/main" val="28913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65150"/>
            <a:ext cx="2644775" cy="1982788"/>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25</a:t>
            </a:fld>
            <a:endParaRPr lang="sv-SE"/>
          </a:p>
        </p:txBody>
      </p:sp>
    </p:spTree>
    <p:extLst>
      <p:ext uri="{BB962C8B-B14F-4D97-AF65-F5344CB8AC3E}">
        <p14:creationId xmlns:p14="http://schemas.microsoft.com/office/powerpoint/2010/main" val="3965872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27</a:t>
            </a:fld>
            <a:endParaRPr lang="sv-SE"/>
          </a:p>
        </p:txBody>
      </p:sp>
      <p:sp>
        <p:nvSpPr>
          <p:cNvPr id="5" name="Platshållare för bildnummer 3"/>
          <p:cNvSpPr txBox="1">
            <a:spLocks/>
          </p:cNvSpPr>
          <p:nvPr/>
        </p:nvSpPr>
        <p:spPr>
          <a:xfrm>
            <a:off x="2" y="6432044"/>
            <a:ext cx="9926639" cy="365631"/>
          </a:xfrm>
          <a:prstGeom prst="rect">
            <a:avLst/>
          </a:prstGeom>
        </p:spPr>
        <p:txBody>
          <a:bodyPr vert="horz" lIns="91440" tIns="45720" rIns="91440" bIns="45720" rtlCol="0" anchor="t"/>
          <a:lstStyle>
            <a:defPPr>
              <a:defRPr lang="sv-SE"/>
            </a:defPPr>
            <a:lvl1pPr marL="0" algn="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62F075-4567-446A-B20C-69EC63BDC41B}" type="slidenum">
              <a:rPr lang="sv-SE" smtClean="0"/>
              <a:pPr algn="ctr"/>
              <a:t>27</a:t>
            </a:fld>
            <a:endParaRPr lang="sv-SE"/>
          </a:p>
        </p:txBody>
      </p:sp>
    </p:spTree>
    <p:extLst>
      <p:ext uri="{BB962C8B-B14F-4D97-AF65-F5344CB8AC3E}">
        <p14:creationId xmlns:p14="http://schemas.microsoft.com/office/powerpoint/2010/main" val="55374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3</a:t>
            </a:fld>
            <a:endParaRPr lang="sv-SE"/>
          </a:p>
        </p:txBody>
      </p:sp>
    </p:spTree>
    <p:extLst>
      <p:ext uri="{BB962C8B-B14F-4D97-AF65-F5344CB8AC3E}">
        <p14:creationId xmlns:p14="http://schemas.microsoft.com/office/powerpoint/2010/main" val="424427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4</a:t>
            </a:fld>
            <a:endParaRPr lang="sv-SE"/>
          </a:p>
        </p:txBody>
      </p:sp>
    </p:spTree>
    <p:extLst>
      <p:ext uri="{BB962C8B-B14F-4D97-AF65-F5344CB8AC3E}">
        <p14:creationId xmlns:p14="http://schemas.microsoft.com/office/powerpoint/2010/main" val="428035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5</a:t>
            </a:fld>
            <a:endParaRPr lang="sv-SE"/>
          </a:p>
        </p:txBody>
      </p:sp>
    </p:spTree>
    <p:extLst>
      <p:ext uri="{BB962C8B-B14F-4D97-AF65-F5344CB8AC3E}">
        <p14:creationId xmlns:p14="http://schemas.microsoft.com/office/powerpoint/2010/main" val="317237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6</a:t>
            </a:fld>
            <a:endParaRPr lang="sv-SE"/>
          </a:p>
        </p:txBody>
      </p:sp>
    </p:spTree>
    <p:extLst>
      <p:ext uri="{BB962C8B-B14F-4D97-AF65-F5344CB8AC3E}">
        <p14:creationId xmlns:p14="http://schemas.microsoft.com/office/powerpoint/2010/main" val="312256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7</a:t>
            </a:fld>
            <a:endParaRPr lang="sv-SE"/>
          </a:p>
        </p:txBody>
      </p:sp>
    </p:spTree>
    <p:extLst>
      <p:ext uri="{BB962C8B-B14F-4D97-AF65-F5344CB8AC3E}">
        <p14:creationId xmlns:p14="http://schemas.microsoft.com/office/powerpoint/2010/main" val="625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6488" y="536575"/>
            <a:ext cx="2644775" cy="1982788"/>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362F075-4567-446A-B20C-69EC63BDC41B}" type="slidenum">
              <a:rPr lang="sv-SE" smtClean="0"/>
              <a:pPr/>
              <a:t>8</a:t>
            </a:fld>
            <a:endParaRPr lang="sv-SE"/>
          </a:p>
        </p:txBody>
      </p:sp>
    </p:spTree>
    <p:extLst>
      <p:ext uri="{BB962C8B-B14F-4D97-AF65-F5344CB8AC3E}">
        <p14:creationId xmlns:p14="http://schemas.microsoft.com/office/powerpoint/2010/main" val="356200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41725" y="673100"/>
            <a:ext cx="2643188" cy="1982788"/>
          </a:xfrm>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9362F075-4567-446A-B20C-69EC63BDC41B}" type="slidenum">
              <a:rPr lang="sv-SE" smtClean="0"/>
              <a:pPr/>
              <a:t>9</a:t>
            </a:fld>
            <a:endParaRPr lang="sv-SE"/>
          </a:p>
        </p:txBody>
      </p:sp>
    </p:spTree>
    <p:extLst>
      <p:ext uri="{BB962C8B-B14F-4D97-AF65-F5344CB8AC3E}">
        <p14:creationId xmlns:p14="http://schemas.microsoft.com/office/powerpoint/2010/main" val="199084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5539"/>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ECE987B-5476-447C-B957-0C4E0C174E1E}"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71854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DB80212-C17D-4D29-B32B-AA45C5BD48F5}"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47649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6"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1" y="365125"/>
            <a:ext cx="57626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9C62DC0-9257-4F45-904B-F191F0B3AECA}"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15797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5539"/>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505001A-37E6-4BD0-8800-5D3A3D057DE4}"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220309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B93FBFE-BBB1-43FB-8F3A-BCDBC0A0A17E}"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162908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9" y="1709740"/>
            <a:ext cx="7886700" cy="2852737"/>
          </a:xfrm>
        </p:spPr>
        <p:txBody>
          <a:bodyPr anchor="b"/>
          <a:lstStyle>
            <a:lvl1pPr>
              <a:defRPr sz="5539"/>
            </a:lvl1pPr>
          </a:lstStyle>
          <a:p>
            <a:r>
              <a:rPr lang="sv-SE"/>
              <a:t>Klicka här för att ändra format</a:t>
            </a:r>
          </a:p>
        </p:txBody>
      </p:sp>
      <p:sp>
        <p:nvSpPr>
          <p:cNvPr id="3" name="Platshållare för text 2"/>
          <p:cNvSpPr>
            <a:spLocks noGrp="1"/>
          </p:cNvSpPr>
          <p:nvPr>
            <p:ph type="body" idx="1"/>
          </p:nvPr>
        </p:nvSpPr>
        <p:spPr>
          <a:xfrm>
            <a:off x="623889" y="458946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3637C1-CA20-4FC5-B149-01821EFB2BFD}"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123154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1"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C41AFDB-9BDF-4CF7-805B-59111DF620FA}"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428234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9" y="365127"/>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818C1E7-D3BC-4C75-A90D-16DDBC72B31D}" type="datetime1">
              <a:rPr lang="sv-SE" smtClean="0"/>
              <a:t>2017-09-11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1228308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5003DA6-5B32-4C0C-B403-D44DE4C9CEEB}"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425628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3CC2474-83F2-4E38-A86E-625DE5EAA9F6}"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187841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p:spPr>
        <p:txBody>
          <a:bodyPr anchor="b"/>
          <a:lstStyle>
            <a:lvl1pPr>
              <a:defRPr sz="2954"/>
            </a:lvl1pPr>
          </a:lstStyle>
          <a:p>
            <a:r>
              <a:rPr lang="sv-SE"/>
              <a:t>Klicka här för att ändra format</a:t>
            </a:r>
          </a:p>
        </p:txBody>
      </p:sp>
      <p:sp>
        <p:nvSpPr>
          <p:cNvPr id="3" name="Platshållare för innehåll 2"/>
          <p:cNvSpPr>
            <a:spLocks noGrp="1"/>
          </p:cNvSpPr>
          <p:nvPr>
            <p:ph idx="1"/>
          </p:nvPr>
        </p:nvSpPr>
        <p:spPr>
          <a:xfrm>
            <a:off x="3887788"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DE91359-A519-4AE1-99AE-05FC3FBBA020}"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74748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6CC7716-5160-4C23-A7C9-8412DE75C2FB}"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714130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p:spPr>
        <p:txBody>
          <a:bodyPr anchor="b"/>
          <a:lstStyle>
            <a:lvl1pPr>
              <a:defRPr sz="2954"/>
            </a:lvl1pPr>
          </a:lstStyle>
          <a:p>
            <a:r>
              <a:rPr lang="sv-SE"/>
              <a:t>Klicka här för att ändra format</a:t>
            </a:r>
          </a:p>
        </p:txBody>
      </p:sp>
      <p:sp>
        <p:nvSpPr>
          <p:cNvPr id="3" name="Platshållare för bild 2"/>
          <p:cNvSpPr>
            <a:spLocks noGrp="1"/>
          </p:cNvSpPr>
          <p:nvPr>
            <p:ph type="pic" idx="1"/>
          </p:nvPr>
        </p:nvSpPr>
        <p:spPr>
          <a:xfrm>
            <a:off x="3887788" y="987427"/>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sv-SE"/>
          </a:p>
        </p:txBody>
      </p:sp>
      <p:sp>
        <p:nvSpPr>
          <p:cNvPr id="4" name="Platshållare för text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5078A88-59CE-4E9A-85BE-7EFF2269140C}"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1963549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E6BEAF5-5B73-4CEE-8968-34B9690A0055}"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956046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6"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1" y="365125"/>
            <a:ext cx="57626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01922D1-8362-420E-985B-2E6056B79C10}"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271690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a:prstGeom prst="rect">
            <a:avLst/>
          </a:prstGeom>
        </p:spPr>
        <p:txBody>
          <a:bodyPr anchor="b"/>
          <a:lstStyle>
            <a:lvl1pPr algn="ctr">
              <a:defRPr sz="5539"/>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a:prstGeom prst="rect">
            <a:avLst/>
          </a:prstGeo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15923BC-5A9C-45CA-AD0A-30E90FB43BA8}"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908852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1"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B25924E-E2EF-433B-99C1-6006E8DE51AE}"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91444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3115341"/>
            <a:ext cx="7886700" cy="2974310"/>
          </a:xfrm>
          <a:prstGeom prst="rect">
            <a:avLst/>
          </a:prstGeom>
        </p:spPr>
        <p:txBody>
          <a:bodyPr/>
          <a:lstStyle>
            <a:lvl1pPr marL="316531" indent="-316531">
              <a:buFont typeface="Arial" panose="020B0604020202020204" pitchFamily="34" charset="0"/>
              <a:buChar char="•"/>
              <a:defRPr sz="258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0DBF174A-4ACD-4948-A4D0-68FA2CD9847D}"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4247657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6715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1" y="1825625"/>
            <a:ext cx="386715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2549BCC-0F79-47D9-8E79-D3216B3BC277}"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299994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9" y="365127"/>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112180C-B6BA-41BD-A6C2-A45718F03A2E}" type="datetime1">
              <a:rPr lang="sv-SE" smtClean="0"/>
              <a:t>2017-09-11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204763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2DA2F6C-7D14-4370-84E2-2062DDDCB633}"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318430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D790F1-EE2D-4172-B83B-C2DCA1FB37F6}"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131783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9" y="1709740"/>
            <a:ext cx="7886700" cy="2852737"/>
          </a:xfrm>
        </p:spPr>
        <p:txBody>
          <a:bodyPr anchor="b"/>
          <a:lstStyle>
            <a:lvl1pPr>
              <a:defRPr sz="5539"/>
            </a:lvl1pPr>
          </a:lstStyle>
          <a:p>
            <a:r>
              <a:rPr lang="sv-SE"/>
              <a:t>Klicka här för att ändra format</a:t>
            </a:r>
          </a:p>
        </p:txBody>
      </p:sp>
      <p:sp>
        <p:nvSpPr>
          <p:cNvPr id="3" name="Platshållare för text 2"/>
          <p:cNvSpPr>
            <a:spLocks noGrp="1"/>
          </p:cNvSpPr>
          <p:nvPr>
            <p:ph type="body" idx="1"/>
          </p:nvPr>
        </p:nvSpPr>
        <p:spPr>
          <a:xfrm>
            <a:off x="623889" y="458946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FB9ED96-98D0-407B-AA96-D19297049498}"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1174786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a:prstGeom prst="rect">
            <a:avLst/>
          </a:prstGeom>
        </p:spPr>
        <p:txBody>
          <a:bodyPr anchor="b"/>
          <a:lstStyle>
            <a:lvl1pPr>
              <a:defRPr sz="2954"/>
            </a:lvl1pPr>
          </a:lstStyle>
          <a:p>
            <a:r>
              <a:rPr lang="sv-SE"/>
              <a:t>Klicka här för att ändra format</a:t>
            </a:r>
          </a:p>
        </p:txBody>
      </p:sp>
      <p:sp>
        <p:nvSpPr>
          <p:cNvPr id="3" name="Platshållare för innehåll 2"/>
          <p:cNvSpPr>
            <a:spLocks noGrp="1"/>
          </p:cNvSpPr>
          <p:nvPr>
            <p:ph idx="1"/>
          </p:nvPr>
        </p:nvSpPr>
        <p:spPr>
          <a:xfrm>
            <a:off x="3887788" y="987427"/>
            <a:ext cx="4629150" cy="4873625"/>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9" y="2057400"/>
            <a:ext cx="2949575"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C4B9D6-9F0B-4B13-86D8-7B1EE3278EAD}"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4282130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a:prstGeom prst="rect">
            <a:avLst/>
          </a:prstGeom>
        </p:spPr>
        <p:txBody>
          <a:bodyPr anchor="b"/>
          <a:lstStyle>
            <a:lvl1pPr>
              <a:defRPr sz="2954"/>
            </a:lvl1pPr>
          </a:lstStyle>
          <a:p>
            <a:r>
              <a:rPr lang="sv-SE"/>
              <a:t>Klicka här för att ändra format</a:t>
            </a:r>
          </a:p>
        </p:txBody>
      </p:sp>
      <p:sp>
        <p:nvSpPr>
          <p:cNvPr id="3" name="Platshållare för bild 2"/>
          <p:cNvSpPr>
            <a:spLocks noGrp="1"/>
          </p:cNvSpPr>
          <p:nvPr>
            <p:ph type="pic" idx="1"/>
          </p:nvPr>
        </p:nvSpPr>
        <p:spPr>
          <a:xfrm>
            <a:off x="3887788" y="987427"/>
            <a:ext cx="4629150" cy="4873625"/>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sv-SE"/>
          </a:p>
        </p:txBody>
      </p:sp>
      <p:sp>
        <p:nvSpPr>
          <p:cNvPr id="4" name="Platshållare för text 3"/>
          <p:cNvSpPr>
            <a:spLocks noGrp="1"/>
          </p:cNvSpPr>
          <p:nvPr>
            <p:ph type="body" sz="half" idx="2"/>
          </p:nvPr>
        </p:nvSpPr>
        <p:spPr>
          <a:xfrm>
            <a:off x="630239" y="2057400"/>
            <a:ext cx="2949575"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A3310C5-3832-4979-A1FA-1285A345FB14}"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1483795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1"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AABC1E5-B6F4-4061-82E2-459D52017CE2}"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11541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6"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1" y="365125"/>
            <a:ext cx="57626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A5628D-C729-4858-92ED-0530448A1F1B}"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350304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a:prstGeom prst="rect">
            <a:avLst/>
          </a:prstGeom>
        </p:spPr>
        <p:txBody>
          <a:bodyPr anchor="b"/>
          <a:lstStyle>
            <a:lvl1pPr algn="ctr">
              <a:defRPr sz="5539"/>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1AEF96C-ED28-4DBE-9320-38D3F7984B2E}"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94716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nchor="ctr"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F873E9-A80A-4A67-869C-5CC4D6BAB89D}"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63360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9" y="1709740"/>
            <a:ext cx="7886700" cy="2852737"/>
          </a:xfrm>
          <a:prstGeom prst="rect">
            <a:avLst/>
          </a:prstGeom>
        </p:spPr>
        <p:txBody>
          <a:bodyPr anchor="b"/>
          <a:lstStyle>
            <a:lvl1pPr>
              <a:defRPr sz="5539"/>
            </a:lvl1pPr>
          </a:lstStyle>
          <a:p>
            <a:r>
              <a:rPr lang="sv-SE"/>
              <a:t>Klicka här för att ändra format</a:t>
            </a:r>
          </a:p>
        </p:txBody>
      </p:sp>
      <p:sp>
        <p:nvSpPr>
          <p:cNvPr id="3" name="Platshållare för text 2"/>
          <p:cNvSpPr>
            <a:spLocks noGrp="1"/>
          </p:cNvSpPr>
          <p:nvPr>
            <p:ph type="body" idx="1"/>
          </p:nvPr>
        </p:nvSpPr>
        <p:spPr>
          <a:xfrm>
            <a:off x="623889" y="458946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1EA3EA5-8503-41AD-8229-BDC7C6CCEA1E}"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654341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1"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B6C59E8-2B74-40F9-9D25-5FBC92512E9B}"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966085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9" y="365127"/>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8408C74-7AED-4BB6-A8B8-A8DEDEFB4B6E}" type="datetime1">
              <a:rPr lang="sv-SE" smtClean="0"/>
              <a:t>2017-09-11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2674968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B5E6CAC-9C1D-455F-94EA-0BAD6C0DA919}"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060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1"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E1897E-F86B-4FE3-A122-D930007C657B}"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254173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6054ED6-1584-4B9A-B6FC-3926C61C3CB0}"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349382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a:prstGeom prst="rect">
            <a:avLst/>
          </a:prstGeom>
        </p:spPr>
        <p:txBody>
          <a:bodyPr anchor="b"/>
          <a:lstStyle>
            <a:lvl1pPr>
              <a:defRPr sz="2954"/>
            </a:lvl1pPr>
          </a:lstStyle>
          <a:p>
            <a:r>
              <a:rPr lang="sv-SE"/>
              <a:t>Klicka här för att ändra format</a:t>
            </a:r>
          </a:p>
        </p:txBody>
      </p:sp>
      <p:sp>
        <p:nvSpPr>
          <p:cNvPr id="3" name="Platshållare för innehåll 2"/>
          <p:cNvSpPr>
            <a:spLocks noGrp="1"/>
          </p:cNvSpPr>
          <p:nvPr>
            <p:ph idx="1"/>
          </p:nvPr>
        </p:nvSpPr>
        <p:spPr>
          <a:xfrm>
            <a:off x="3887788"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E7F203F-6833-4FCE-825D-CA3303A18C99}"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253518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a:prstGeom prst="rect">
            <a:avLst/>
          </a:prstGeom>
        </p:spPr>
        <p:txBody>
          <a:bodyPr anchor="b"/>
          <a:lstStyle>
            <a:lvl1pPr>
              <a:defRPr sz="2954"/>
            </a:lvl1pPr>
          </a:lstStyle>
          <a:p>
            <a:r>
              <a:rPr lang="sv-SE"/>
              <a:t>Klicka här för att ändra format</a:t>
            </a:r>
          </a:p>
        </p:txBody>
      </p:sp>
      <p:sp>
        <p:nvSpPr>
          <p:cNvPr id="3" name="Platshållare för bild 2"/>
          <p:cNvSpPr>
            <a:spLocks noGrp="1"/>
          </p:cNvSpPr>
          <p:nvPr>
            <p:ph type="pic" idx="1"/>
          </p:nvPr>
        </p:nvSpPr>
        <p:spPr>
          <a:xfrm>
            <a:off x="3887788" y="987427"/>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sv-SE"/>
          </a:p>
        </p:txBody>
      </p:sp>
      <p:sp>
        <p:nvSpPr>
          <p:cNvPr id="4" name="Platshållare för text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5C60573-433D-4FBF-8C24-B4F4D7C435A1}"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637254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2809D23-C6BC-44B2-9220-84D319F12B19}"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2974549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6"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1" y="365125"/>
            <a:ext cx="57626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AAC9AB6-DA46-45B7-815B-5C0D37983EDF}"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763015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F579830-518F-4EA7-9CC7-302713D52762}"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82A501-F570-4B51-94A2-8A75EC3EF9B2}" type="slidenum">
              <a:rPr lang="sv-SE" smtClean="0"/>
              <a:pPr/>
              <a:t>‹#›</a:t>
            </a:fld>
            <a:endParaRPr lang="sv-SE"/>
          </a:p>
        </p:txBody>
      </p:sp>
    </p:spTree>
    <p:extLst>
      <p:ext uri="{BB962C8B-B14F-4D97-AF65-F5344CB8AC3E}">
        <p14:creationId xmlns:p14="http://schemas.microsoft.com/office/powerpoint/2010/main" val="1168880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8ABDF6-B0A0-4A89-AC20-FE6A199AA0C7}"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282A501-F570-4B51-94A2-8A75EC3EF9B2}" type="slidenum">
              <a:rPr lang="sv-SE" smtClean="0"/>
              <a:pPr/>
              <a:t>‹#›</a:t>
            </a:fld>
            <a:endParaRPr lang="sv-SE"/>
          </a:p>
        </p:txBody>
      </p:sp>
    </p:spTree>
    <p:extLst>
      <p:ext uri="{BB962C8B-B14F-4D97-AF65-F5344CB8AC3E}">
        <p14:creationId xmlns:p14="http://schemas.microsoft.com/office/powerpoint/2010/main" val="131212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5D8FF8F-0A7C-4906-8B35-8E8B1D18092C}"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282A501-F570-4B51-94A2-8A75EC3EF9B2}" type="slidenum">
              <a:rPr lang="sv-SE" smtClean="0"/>
              <a:pPr/>
              <a:t>‹#›</a:t>
            </a:fld>
            <a:endParaRPr lang="sv-SE"/>
          </a:p>
        </p:txBody>
      </p:sp>
    </p:spTree>
    <p:extLst>
      <p:ext uri="{BB962C8B-B14F-4D97-AF65-F5344CB8AC3E}">
        <p14:creationId xmlns:p14="http://schemas.microsoft.com/office/powerpoint/2010/main" val="4172016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3115341"/>
            <a:ext cx="7886700" cy="2974310"/>
          </a:xfrm>
          <a:prstGeom prst="rect">
            <a:avLst/>
          </a:prstGeom>
        </p:spPr>
        <p:txBody>
          <a:bodyPr/>
          <a:lstStyle>
            <a:lvl1pPr marL="316531" indent="-316531">
              <a:buFont typeface="Arial" panose="020B0604020202020204" pitchFamily="34" charset="0"/>
              <a:buChar char="•"/>
              <a:defRPr sz="258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A8BB9809-CCE2-4ECE-BE1F-5E3B5DC651F2}"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453211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3115341"/>
            <a:ext cx="7886700" cy="2974310"/>
          </a:xfrm>
          <a:prstGeom prst="rect">
            <a:avLst/>
          </a:prstGeom>
        </p:spPr>
        <p:txBody>
          <a:bodyPr/>
          <a:lstStyle>
            <a:lvl1pPr marL="316531" indent="-316531">
              <a:buFont typeface="Arial" panose="020B0604020202020204" pitchFamily="34" charset="0"/>
              <a:buChar char="•"/>
              <a:defRPr sz="258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0DB7EE4A-38D2-42E2-B36E-89D7726F8E24}"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31680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9" y="365127"/>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B316318-B929-4295-AB2B-CBA75D3EBFA5}" type="datetime1">
              <a:rPr lang="sv-SE" smtClean="0"/>
              <a:t>2017-09-11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1900598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3115341"/>
            <a:ext cx="7886700" cy="2974310"/>
          </a:xfrm>
          <a:prstGeom prst="rect">
            <a:avLst/>
          </a:prstGeom>
        </p:spPr>
        <p:txBody>
          <a:bodyPr/>
          <a:lstStyle>
            <a:lvl1pPr marL="316531" indent="-316531">
              <a:buFont typeface="Arial" panose="020B0604020202020204" pitchFamily="34" charset="0"/>
              <a:buChar char="•"/>
              <a:defRPr sz="258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D90B4E3B-1D42-47EF-A378-61401BE17D16}"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2538488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6"/>
            <a:ext cx="7886700" cy="1325563"/>
          </a:xfrm>
          <a:prstGeom prst="rect">
            <a:avLst/>
          </a:prstGeom>
        </p:spPr>
        <p:txBody>
          <a:bodyPr/>
          <a:lstStyle>
            <a:lvl1pPr>
              <a:defRPr sz="4431" b="1"/>
            </a:lvl1pPr>
          </a:lstStyle>
          <a:p>
            <a:r>
              <a:rPr lang="sv-SE"/>
              <a:t>Klicka här för att ändra format</a:t>
            </a:r>
          </a:p>
        </p:txBody>
      </p:sp>
      <p:sp>
        <p:nvSpPr>
          <p:cNvPr id="3" name="Platshållare för datum 2"/>
          <p:cNvSpPr>
            <a:spLocks noGrp="1"/>
          </p:cNvSpPr>
          <p:nvPr>
            <p:ph type="dt" sz="half" idx="10"/>
          </p:nvPr>
        </p:nvSpPr>
        <p:spPr/>
        <p:txBody>
          <a:bodyPr/>
          <a:lstStyle/>
          <a:p>
            <a:fld id="{00C61A5A-002A-452D-B35E-C129EF5E0968}"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593557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rtl="0">
              <a:buSzPts val="3600"/>
              <a:buFont typeface="Arial" panose="020B0604020202020204" pitchFamily="34" charset="0"/>
              <a:buChar char="•"/>
              <a:defRPr sz="2585"/>
            </a:lvl1pPr>
            <a:lvl2pPr rtl="0">
              <a:buSzPts val="3200"/>
              <a:buFont typeface="Arial" panose="020B0604020202020204" pitchFamily="34" charset="0"/>
              <a:buChar char="•"/>
              <a:defRPr sz="2215"/>
            </a:lvl2pPr>
            <a:lvl3pPr rtl="0">
              <a:buSzPts val="2800"/>
              <a:buFont typeface="Arial" panose="020B0604020202020204" pitchFamily="34" charset="0"/>
              <a:buChar char="•"/>
              <a:defRPr sz="1846"/>
            </a:lvl3pPr>
            <a:lvl4pPr rtl="0">
              <a:buSzPts val="2800"/>
              <a:buFont typeface="Arial" panose="020B0604020202020204" pitchFamily="34" charset="0"/>
              <a:buChar char="•"/>
              <a:defRPr sz="1662"/>
            </a:lvl4pPr>
          </a:lstStyle>
          <a:p>
            <a:pPr lvl="0"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Klicka här för att ändra format på bakgrundstexten</a:t>
            </a:r>
          </a:p>
          <a:p>
            <a:pPr lvl="1"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två</a:t>
            </a:r>
          </a:p>
          <a:p>
            <a:pPr lvl="2"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tre</a:t>
            </a:r>
          </a:p>
          <a:p>
            <a:pPr lvl="3"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fyra</a:t>
            </a:r>
          </a:p>
          <a:p>
            <a:pPr lvl="4"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fem</a:t>
            </a:r>
            <a:endParaRPr lang="sv-SE" sz="2585" b="0" i="0" u="none" strike="noStrike" kern="1200" baseline="0" dirty="0">
              <a:solidFill>
                <a:srgbClr val="000000"/>
              </a:solidFill>
              <a:latin typeface="Calibri" panose="020F0502020204030204" pitchFamily="34" charset="0"/>
            </a:endParaRPr>
          </a:p>
        </p:txBody>
      </p:sp>
      <p:sp>
        <p:nvSpPr>
          <p:cNvPr id="4" name="Platshållare för datum 3"/>
          <p:cNvSpPr>
            <a:spLocks noGrp="1"/>
          </p:cNvSpPr>
          <p:nvPr>
            <p:ph type="dt" sz="half" idx="10"/>
          </p:nvPr>
        </p:nvSpPr>
        <p:spPr/>
        <p:txBody>
          <a:bodyPr/>
          <a:lstStyle/>
          <a:p>
            <a:fld id="{1D71F6FB-C9EE-4F4B-98D1-ADEF3684912F}"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2832782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09D88E-C190-468D-B193-F9439AF0066B}"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06AC89D-229F-4005-B047-CCD7B32CE1DD}" type="slidenum">
              <a:rPr lang="sv-SE" smtClean="0"/>
              <a:pPr/>
              <a:t>‹#›</a:t>
            </a:fld>
            <a:endParaRPr lang="sv-SE"/>
          </a:p>
        </p:txBody>
      </p:sp>
    </p:spTree>
    <p:extLst>
      <p:ext uri="{BB962C8B-B14F-4D97-AF65-F5344CB8AC3E}">
        <p14:creationId xmlns:p14="http://schemas.microsoft.com/office/powerpoint/2010/main" val="1549205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2711117"/>
            <a:ext cx="7886700" cy="3378535"/>
          </a:xfrm>
          <a:prstGeom prst="rect">
            <a:avLst/>
          </a:prstGeom>
        </p:spPr>
        <p:txBody>
          <a:bodyPr/>
          <a:lstStyle>
            <a:lvl1pPr marL="316531" indent="-316531" rtl="0">
              <a:buSzPts val="3600"/>
              <a:buFont typeface="Arial" panose="020B0604020202020204" pitchFamily="34" charset="0"/>
              <a:buChar char="•"/>
              <a:defRPr sz="2585">
                <a:solidFill>
                  <a:schemeClr val="tx1"/>
                </a:solidFill>
              </a:defRPr>
            </a:lvl1pPr>
            <a:lvl2pPr marL="422041" indent="0" rtl="0">
              <a:buSzPts val="3200"/>
              <a:buFont typeface="Arial" panose="020B0604020202020204" pitchFamily="34" charset="0"/>
              <a:buChar char="•"/>
              <a:defRPr sz="1846">
                <a:solidFill>
                  <a:schemeClr val="tx1">
                    <a:tint val="75000"/>
                  </a:schemeClr>
                </a:solidFill>
              </a:defRPr>
            </a:lvl2pPr>
            <a:lvl3pPr marL="844083" indent="0" rtl="0">
              <a:buSzPts val="2800"/>
              <a:buFont typeface="Arial" panose="020B0604020202020204" pitchFamily="34" charset="0"/>
              <a:buChar char="•"/>
              <a:defRPr sz="1662">
                <a:solidFill>
                  <a:schemeClr val="tx1">
                    <a:tint val="75000"/>
                  </a:schemeClr>
                </a:solidFill>
              </a:defRPr>
            </a:lvl3pPr>
            <a:lvl4pPr marL="1266124" indent="0" rtl="0">
              <a:buSzPts val="2800"/>
              <a:buFont typeface="Arial" panose="020B0604020202020204" pitchFamily="34" charset="0"/>
              <a:buChar char="•"/>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Klicka här för att ändra format på bakgrundstexten</a:t>
            </a:r>
          </a:p>
          <a:p>
            <a:pPr lvl="1"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två</a:t>
            </a:r>
          </a:p>
          <a:p>
            <a:pPr lvl="2"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tre</a:t>
            </a:r>
          </a:p>
          <a:p>
            <a:pPr lvl="3"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fyra</a:t>
            </a:r>
          </a:p>
          <a:p>
            <a:pPr lvl="4"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fem</a:t>
            </a:r>
            <a:endParaRPr lang="sv-SE" sz="2585" b="0" i="0" u="none" strike="noStrike" kern="1200" baseline="0" dirty="0">
              <a:solidFill>
                <a:srgbClr val="000000"/>
              </a:solidFill>
              <a:latin typeface="Calibri" panose="020F0502020204030204" pitchFamily="34" charset="0"/>
            </a:endParaRPr>
          </a:p>
        </p:txBody>
      </p:sp>
      <p:sp>
        <p:nvSpPr>
          <p:cNvPr id="4" name="Platshållare för datum 3"/>
          <p:cNvSpPr>
            <a:spLocks noGrp="1"/>
          </p:cNvSpPr>
          <p:nvPr>
            <p:ph type="dt" sz="half" idx="10"/>
          </p:nvPr>
        </p:nvSpPr>
        <p:spPr/>
        <p:txBody>
          <a:bodyPr/>
          <a:lstStyle/>
          <a:p>
            <a:fld id="{913F9107-6F2B-4FB2-BDCF-50EE3ED639AE}"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2649640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lvl1pPr>
              <a:defRPr sz="4431" b="1"/>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4DEAE00-77A2-4F64-A273-F602103D35A9}"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2272782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A4ADA03-7377-471F-B4A7-CB0CFBCD5B4A}"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9D4CAB2-EAEE-41CC-8E5E-0E706DB468AD}" type="slidenum">
              <a:rPr lang="sv-SE" smtClean="0"/>
              <a:pPr/>
              <a:t>‹#›</a:t>
            </a:fld>
            <a:endParaRPr lang="sv-SE"/>
          </a:p>
        </p:txBody>
      </p:sp>
    </p:spTree>
    <p:extLst>
      <p:ext uri="{BB962C8B-B14F-4D97-AF65-F5344CB8AC3E}">
        <p14:creationId xmlns:p14="http://schemas.microsoft.com/office/powerpoint/2010/main" val="3445986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5"/>
            <a:ext cx="7886700" cy="1325563"/>
          </a:xfrm>
          <a:prstGeom prst="rect">
            <a:avLst/>
          </a:prstGeom>
        </p:spPr>
        <p:txBody>
          <a:bodyPr anchor="ctr"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3F4E7EF-392D-468E-9BE6-E4A09D83CA25}"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2186056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1" y="3048001"/>
            <a:ext cx="7886700" cy="3128963"/>
          </a:xfrm>
        </p:spPr>
        <p:txBody>
          <a:bodyPr/>
          <a:lstStyle>
            <a:lvl1pPr rtl="0">
              <a:buSzPts val="3600"/>
              <a:buFont typeface="Arial" panose="020B0604020202020204" pitchFamily="34" charset="0"/>
              <a:buChar char="•"/>
              <a:defRPr sz="2585"/>
            </a:lvl1pPr>
            <a:lvl2pPr rtl="0">
              <a:buSzPts val="3200"/>
              <a:buFont typeface="Arial" panose="020B0604020202020204" pitchFamily="34" charset="0"/>
              <a:buChar char="•"/>
              <a:defRPr sz="2215"/>
            </a:lvl2pPr>
            <a:lvl3pPr rtl="0">
              <a:buSzPts val="2800"/>
              <a:buFont typeface="Arial" panose="020B0604020202020204" pitchFamily="34" charset="0"/>
              <a:buChar char="•"/>
              <a:defRPr sz="1846"/>
            </a:lvl3pPr>
            <a:lvl4pPr rtl="0">
              <a:buSzPts val="2800"/>
              <a:buFont typeface="Arial" panose="020B0604020202020204" pitchFamily="34" charset="0"/>
              <a:buChar char="•"/>
              <a:defRPr sz="1662"/>
            </a:lvl4pPr>
          </a:lstStyle>
          <a:p>
            <a:pPr lvl="0"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Klicka här för att ändra format på bakgrundstexten</a:t>
            </a:r>
          </a:p>
          <a:p>
            <a:pPr lvl="1"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två</a:t>
            </a:r>
          </a:p>
          <a:p>
            <a:pPr lvl="2"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tre</a:t>
            </a:r>
          </a:p>
          <a:p>
            <a:pPr lvl="3"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fyra</a:t>
            </a:r>
          </a:p>
          <a:p>
            <a:pPr lvl="4" rtl="0">
              <a:buSzPts val="4000"/>
              <a:buFont typeface="Arial" panose="020B0604020202020204" pitchFamily="34" charset="0"/>
              <a:buChar char="•"/>
            </a:pPr>
            <a:r>
              <a:rPr lang="sv-SE" sz="3692" b="0" i="0" u="none" strike="noStrike" kern="1200" baseline="0">
                <a:solidFill>
                  <a:srgbClr val="000000"/>
                </a:solidFill>
                <a:latin typeface="Calibri" panose="020F0502020204030204" pitchFamily="34" charset="0"/>
              </a:rPr>
              <a:t>Nivå fem</a:t>
            </a:r>
            <a:endParaRPr lang="sv-SE" sz="2585" b="0" i="0" u="none" strike="noStrike" kern="1200" baseline="0" dirty="0">
              <a:solidFill>
                <a:srgbClr val="000000"/>
              </a:solidFill>
              <a:latin typeface="Calibri" panose="020F0502020204030204" pitchFamily="34" charset="0"/>
            </a:endParaRPr>
          </a:p>
        </p:txBody>
      </p:sp>
      <p:sp>
        <p:nvSpPr>
          <p:cNvPr id="4" name="Platshållare för datum 3"/>
          <p:cNvSpPr>
            <a:spLocks noGrp="1"/>
          </p:cNvSpPr>
          <p:nvPr>
            <p:ph type="dt" sz="half" idx="10"/>
          </p:nvPr>
        </p:nvSpPr>
        <p:spPr/>
        <p:txBody>
          <a:bodyPr/>
          <a:lstStyle/>
          <a:p>
            <a:fld id="{E61B82DF-7D4D-4A3F-8C43-70283088CAC1}" type="datetime1">
              <a:rPr lang="sv-SE" smtClean="0"/>
              <a:t>2017-09-11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846572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7"/>
            <a:ext cx="7886700" cy="1325563"/>
          </a:xfrm>
          <a:prstGeom prst="rect">
            <a:avLst/>
          </a:prstGeom>
        </p:spPr>
        <p:txBody>
          <a:bodyPr/>
          <a:lstStyle>
            <a:lvl1pPr>
              <a:defRPr sz="4431" b="1"/>
            </a:lvl1pPr>
          </a:lstStyle>
          <a:p>
            <a:r>
              <a:rPr lang="sv-SE"/>
              <a:t>Klicka här för att ändra format</a:t>
            </a:r>
          </a:p>
        </p:txBody>
      </p:sp>
      <p:sp>
        <p:nvSpPr>
          <p:cNvPr id="3" name="Platshållare för datum 2"/>
          <p:cNvSpPr>
            <a:spLocks noGrp="1"/>
          </p:cNvSpPr>
          <p:nvPr>
            <p:ph type="dt" sz="half" idx="10"/>
          </p:nvPr>
        </p:nvSpPr>
        <p:spPr/>
        <p:txBody>
          <a:bodyPr/>
          <a:lstStyle/>
          <a:p>
            <a:fld id="{5CA09F86-8026-42E4-A723-CE1782605F67}"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95525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7B223C9-E56F-4B60-9EE9-1324A887C1A8}" type="datetime1">
              <a:rPr lang="sv-SE" smtClean="0"/>
              <a:t>2017-09-11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362286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F89605E-D85B-4E0A-83C6-77B91E5C3861}"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4190644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DECE987B-5476-447C-B957-0C4E0C174E1E}"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137405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CC7716-5160-4C23-A7C9-8412DE75C2FB}"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684302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FB9ED96-98D0-407B-AA96-D19297049498}"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1857414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1E1897E-F86B-4FE3-A122-D930007C657B}" type="datetime1">
              <a:rPr lang="sv-SE" smtClean="0"/>
              <a:t>2017-09-11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4051082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B316318-B929-4295-AB2B-CBA75D3EBFA5}" type="datetime1">
              <a:rPr lang="sv-SE" smtClean="0"/>
              <a:t>2017-09-11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488814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97B223C9-E56F-4B60-9EE9-1324A887C1A8}" type="datetime1">
              <a:rPr lang="sv-SE" smtClean="0"/>
              <a:t>2017-09-11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944001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6792-FBBC-4A38-8F55-9296D6BC5FB7}" type="datetime1">
              <a:rPr lang="sv-SE" smtClean="0"/>
              <a:t>2017-09-11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049577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813F4EF-79AA-4EFA-8F9B-A8E594D8F2E3}" type="datetime1">
              <a:rPr lang="sv-SE" smtClean="0"/>
              <a:t>2017-09-11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437325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1DB03CC-1639-4D00-A4B5-724FCC679492}" type="datetime1">
              <a:rPr lang="sv-SE" smtClean="0"/>
              <a:t>2017-09-11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60626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FFC6792-FBBC-4A38-8F55-9296D6BC5FB7}" type="datetime1">
              <a:rPr lang="sv-SE" smtClean="0"/>
              <a:t>2017-09-11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34937764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DB80212-C17D-4D29-B32B-AA45C5BD48F5}"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4091102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9C62DC0-9257-4F45-904B-F191F0B3AECA}"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1736775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91AEF96C-ED28-4DBE-9320-38D3F7984B2E}"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279520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BF873E9-A80A-4A67-869C-5CC4D6BAB89D}"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7880064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1EA3EA5-8503-41AD-8229-BDC7C6CCEA1E}"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3967702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3B6C59E8-2B74-40F9-9D25-5FBC92512E9B}" type="datetime1">
              <a:rPr lang="sv-SE" smtClean="0"/>
              <a:t>2017-09-11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1941560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8408C74-7AED-4BB6-A8B8-A8DEDEFB4B6E}" type="datetime1">
              <a:rPr lang="sv-SE" smtClean="0"/>
              <a:t>2017-09-11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2002161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EB5E6CAC-9C1D-455F-94EA-0BAD6C0DA919}" type="datetime1">
              <a:rPr lang="sv-SE" smtClean="0"/>
              <a:t>2017-09-11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3147888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54ED6-1584-4B9A-B6FC-3926C61C3CB0}" type="datetime1">
              <a:rPr lang="sv-SE" smtClean="0"/>
              <a:t>2017-09-11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6308042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E7F203F-6833-4FCE-825D-CA3303A18C99}" type="datetime1">
              <a:rPr lang="sv-SE" smtClean="0"/>
              <a:t>2017-09-11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03195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p:spPr>
        <p:txBody>
          <a:bodyPr anchor="b"/>
          <a:lstStyle>
            <a:lvl1pPr>
              <a:defRPr sz="2954"/>
            </a:lvl1pPr>
          </a:lstStyle>
          <a:p>
            <a:r>
              <a:rPr lang="sv-SE"/>
              <a:t>Klicka här för att ändra format</a:t>
            </a:r>
          </a:p>
        </p:txBody>
      </p:sp>
      <p:sp>
        <p:nvSpPr>
          <p:cNvPr id="3" name="Platshållare för innehåll 2"/>
          <p:cNvSpPr>
            <a:spLocks noGrp="1"/>
          </p:cNvSpPr>
          <p:nvPr>
            <p:ph idx="1"/>
          </p:nvPr>
        </p:nvSpPr>
        <p:spPr>
          <a:xfrm>
            <a:off x="3887788"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813F4EF-79AA-4EFA-8F9B-A8E594D8F2E3}"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21325192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5C60573-433D-4FBF-8C24-B4F4D7C435A1}" type="datetime1">
              <a:rPr lang="sv-SE" smtClean="0"/>
              <a:t>2017-09-11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842560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809D23-C6BC-44B2-9220-84D319F12B19}"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15492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AAC9AB6-DA46-45B7-815B-5C0D37983EDF}" type="datetime1">
              <a:rPr lang="sv-SE" smtClean="0"/>
              <a:t>2017-09-11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6F89C19-40AA-4465-9EC3-99CFA3D05D53}" type="slidenum">
              <a:rPr lang="sv-SE" smtClean="0"/>
              <a:pPr/>
              <a:t>‹#›</a:t>
            </a:fld>
            <a:endParaRPr lang="sv-SE"/>
          </a:p>
        </p:txBody>
      </p:sp>
    </p:spTree>
    <p:extLst>
      <p:ext uri="{BB962C8B-B14F-4D97-AF65-F5344CB8AC3E}">
        <p14:creationId xmlns:p14="http://schemas.microsoft.com/office/powerpoint/2010/main" val="273256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9" y="457200"/>
            <a:ext cx="2949575" cy="1600200"/>
          </a:xfrm>
        </p:spPr>
        <p:txBody>
          <a:bodyPr anchor="b"/>
          <a:lstStyle>
            <a:lvl1pPr>
              <a:defRPr sz="2954"/>
            </a:lvl1pPr>
          </a:lstStyle>
          <a:p>
            <a:r>
              <a:rPr lang="sv-SE"/>
              <a:t>Klicka här för att ändra format</a:t>
            </a:r>
          </a:p>
        </p:txBody>
      </p:sp>
      <p:sp>
        <p:nvSpPr>
          <p:cNvPr id="3" name="Platshållare för bild 2"/>
          <p:cNvSpPr>
            <a:spLocks noGrp="1"/>
          </p:cNvSpPr>
          <p:nvPr>
            <p:ph type="pic" idx="1"/>
          </p:nvPr>
        </p:nvSpPr>
        <p:spPr>
          <a:xfrm>
            <a:off x="3887788" y="987427"/>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sv-SE"/>
          </a:p>
        </p:txBody>
      </p:sp>
      <p:sp>
        <p:nvSpPr>
          <p:cNvPr id="4" name="Platshållare för text 3"/>
          <p:cNvSpPr>
            <a:spLocks noGrp="1"/>
          </p:cNvSpPr>
          <p:nvPr>
            <p:ph type="body" sz="half" idx="2"/>
          </p:nvPr>
        </p:nvSpPr>
        <p:spPr>
          <a:xfrm>
            <a:off x="630239" y="2057400"/>
            <a:ext cx="2949575"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1DB03CC-1639-4D00-A4B5-724FCC679492}" type="datetime1">
              <a:rPr lang="sv-SE" smtClean="0"/>
              <a:t>2017-09-11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897E3DF-8EDF-4FB4-923B-7FFFF314F6BD}" type="slidenum">
              <a:rPr lang="sv-SE" smtClean="0"/>
              <a:pPr/>
              <a:t>‹#›</a:t>
            </a:fld>
            <a:endParaRPr lang="sv-SE"/>
          </a:p>
        </p:txBody>
      </p:sp>
    </p:spTree>
    <p:extLst>
      <p:ext uri="{BB962C8B-B14F-4D97-AF65-F5344CB8AC3E}">
        <p14:creationId xmlns:p14="http://schemas.microsoft.com/office/powerpoint/2010/main" val="184679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4.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0.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3.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5.emf"/><Relationship Id="rId5" Type="http://schemas.openxmlformats.org/officeDocument/2006/relationships/theme" Target="../theme/theme7.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483777C-F651-42D0-A111-9519F6868A72}"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897E3DF-8EDF-4FB4-923B-7FFFF314F6BD}" type="slidenum">
              <a:rPr lang="sv-SE" smtClean="0"/>
              <a:pPr/>
              <a:t>‹#›</a:t>
            </a:fld>
            <a:endParaRPr lang="sv-SE"/>
          </a:p>
        </p:txBody>
      </p:sp>
      <p:pic>
        <p:nvPicPr>
          <p:cNvPr id="7" name="Bildobjekt 6"/>
          <p:cNvPicPr>
            <a:picLocks noChangeAspect="1"/>
          </p:cNvPicPr>
          <p:nvPr userDrawn="1"/>
        </p:nvPicPr>
        <p:blipFill rotWithShape="1">
          <a:blip r:embed="rId13" cstate="print"/>
          <a:srcRect l="4260" t="3598" r="20168" b="16764"/>
          <a:stretch/>
        </p:blipFill>
        <p:spPr>
          <a:xfrm>
            <a:off x="7931896" y="295342"/>
            <a:ext cx="951255" cy="1080000"/>
          </a:xfrm>
          <a:prstGeom prst="rect">
            <a:avLst/>
          </a:prstGeom>
        </p:spPr>
      </p:pic>
    </p:spTree>
    <p:extLst>
      <p:ext uri="{BB962C8B-B14F-4D97-AF65-F5344CB8AC3E}">
        <p14:creationId xmlns:p14="http://schemas.microsoft.com/office/powerpoint/2010/main" val="3152729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3777C-F651-42D0-A111-9519F6868A72}" type="datetime1">
              <a:rPr lang="sv-SE" smtClean="0"/>
              <a:t>2017-09-11</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7E3DF-8EDF-4FB4-923B-7FFFF314F6BD}" type="slidenum">
              <a:rPr lang="sv-SE" smtClean="0"/>
              <a:pPr/>
              <a:t>‹#›</a:t>
            </a:fld>
            <a:endParaRPr lang="sv-SE"/>
          </a:p>
        </p:txBody>
      </p:sp>
      <p:pic>
        <p:nvPicPr>
          <p:cNvPr id="7" name="Bildobjekt 6"/>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57951" y="-62429"/>
            <a:ext cx="2527891" cy="3370521"/>
          </a:xfrm>
          <a:prstGeom prst="rect">
            <a:avLst/>
          </a:prstGeom>
        </p:spPr>
      </p:pic>
    </p:spTree>
    <p:extLst>
      <p:ext uri="{BB962C8B-B14F-4D97-AF65-F5344CB8AC3E}">
        <p14:creationId xmlns:p14="http://schemas.microsoft.com/office/powerpoint/2010/main" val="207739151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76978" y="333976"/>
            <a:ext cx="1233376" cy="1356712"/>
          </a:xfrm>
          <a:prstGeom prst="rect">
            <a:avLst/>
          </a:prstGeom>
        </p:spPr>
      </p:pic>
      <p:sp>
        <p:nvSpPr>
          <p:cNvPr id="2" name="Platshållare för rubrik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E1DDE561-AA4A-433F-B6EA-2A7508A597DA}"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06AC89D-229F-4005-B047-CCD7B32CE1DD}" type="slidenum">
              <a:rPr lang="sv-SE" smtClean="0"/>
              <a:pPr/>
              <a:t>‹#›</a:t>
            </a:fld>
            <a:endParaRPr lang="sv-SE"/>
          </a:p>
        </p:txBody>
      </p:sp>
    </p:spTree>
    <p:extLst>
      <p:ext uri="{BB962C8B-B14F-4D97-AF65-F5344CB8AC3E}">
        <p14:creationId xmlns:p14="http://schemas.microsoft.com/office/powerpoint/2010/main" val="28617137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5B5207C3-01B3-4B28-BE6B-CEF33C86F009}"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19D4CAB2-EAEE-41CC-8E5E-0E706DB468AD}" type="slidenum">
              <a:rPr lang="sv-SE" smtClean="0"/>
              <a:pPr/>
              <a:t>‹#›</a:t>
            </a:fld>
            <a:endParaRPr lang="sv-SE"/>
          </a:p>
        </p:txBody>
      </p:sp>
      <p:pic>
        <p:nvPicPr>
          <p:cNvPr id="7" name="Bildobjekt 6"/>
          <p:cNvPicPr>
            <a:picLocks noChangeAspect="1"/>
          </p:cNvPicPr>
          <p:nvPr userDrawn="1"/>
        </p:nvPicPr>
        <p:blipFill rotWithShape="1">
          <a:blip r:embed="rId13" cstate="print"/>
          <a:srcRect l="4100" t="4595" r="14589" b="5027"/>
          <a:stretch/>
        </p:blipFill>
        <p:spPr>
          <a:xfrm>
            <a:off x="925030" y="1163486"/>
            <a:ext cx="1623530" cy="1593442"/>
          </a:xfrm>
          <a:prstGeom prst="rect">
            <a:avLst/>
          </a:prstGeom>
        </p:spPr>
      </p:pic>
      <p:sp>
        <p:nvSpPr>
          <p:cNvPr id="8" name="Platshållare för text 2"/>
          <p:cNvSpPr txBox="1">
            <a:spLocks/>
          </p:cNvSpPr>
          <p:nvPr userDrawn="1"/>
        </p:nvSpPr>
        <p:spPr>
          <a:xfrm>
            <a:off x="893133" y="2998381"/>
            <a:ext cx="7886700" cy="26262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585" dirty="0"/>
          </a:p>
        </p:txBody>
      </p:sp>
    </p:spTree>
    <p:extLst>
      <p:ext uri="{BB962C8B-B14F-4D97-AF65-F5344CB8AC3E}">
        <p14:creationId xmlns:p14="http://schemas.microsoft.com/office/powerpoint/2010/main" val="2107350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8651" y="3487479"/>
            <a:ext cx="7886700" cy="268948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EC04E1F9-DACF-4F26-8C30-6F2AD7EE7BCD}"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26F89C19-40AA-4465-9EC3-99CFA3D05D53}" type="slidenum">
              <a:rPr lang="sv-SE" smtClean="0"/>
              <a:pPr/>
              <a:t>‹#›</a:t>
            </a:fld>
            <a:endParaRPr lang="sv-SE"/>
          </a:p>
        </p:txBody>
      </p:sp>
      <p:pic>
        <p:nvPicPr>
          <p:cNvPr id="7" name="Bildobjekt 6"/>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57951" y="-62429"/>
            <a:ext cx="2527891" cy="3370521"/>
          </a:xfrm>
          <a:prstGeom prst="rect">
            <a:avLst/>
          </a:prstGeom>
        </p:spPr>
      </p:pic>
    </p:spTree>
    <p:extLst>
      <p:ext uri="{BB962C8B-B14F-4D97-AF65-F5344CB8AC3E}">
        <p14:creationId xmlns:p14="http://schemas.microsoft.com/office/powerpoint/2010/main" val="1343242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483777C-F651-42D0-A111-9519F6868A72}" type="datetime1">
              <a:rPr lang="sv-SE" smtClean="0"/>
              <a:t>2017-09-11</a:t>
            </a:fld>
            <a:endParaRPr lang="sv-SE"/>
          </a:p>
        </p:txBody>
      </p:sp>
      <p:sp>
        <p:nvSpPr>
          <p:cNvPr id="5" name="Platshållare för sidfot 4"/>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2215" b="1">
                <a:solidFill>
                  <a:schemeClr val="tx1">
                    <a:tint val="75000"/>
                  </a:schemeClr>
                </a:solidFill>
              </a:defRPr>
            </a:lvl1pPr>
          </a:lstStyle>
          <a:p>
            <a:fld id="{9897E3DF-8EDF-4FB4-923B-7FFFF314F6BD}" type="slidenum">
              <a:rPr lang="sv-SE" smtClean="0"/>
              <a:pPr/>
              <a:t>‹#›</a:t>
            </a:fld>
            <a:endParaRPr lang="sv-SE"/>
          </a:p>
        </p:txBody>
      </p:sp>
    </p:spTree>
    <p:extLst>
      <p:ext uri="{BB962C8B-B14F-4D97-AF65-F5344CB8AC3E}">
        <p14:creationId xmlns:p14="http://schemas.microsoft.com/office/powerpoint/2010/main" val="201284981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732" r:id="rId4"/>
    <p:sldLayoutId id="2147483733" r:id="rId5"/>
    <p:sldLayoutId id="2147483748" r:id="rId6"/>
  </p:sldLayoutIdLst>
  <p:hf hdr="0" ftr="0" dt="0"/>
  <p:txStyles>
    <p:titleStyle>
      <a:lvl1pPr algn="l" defTabSz="844083" rtl="0" eaLnBrk="1" latinLnBrk="0" hangingPunct="1">
        <a:lnSpc>
          <a:spcPct val="90000"/>
        </a:lnSpc>
        <a:spcBef>
          <a:spcPct val="0"/>
        </a:spcBef>
        <a:buNone/>
        <a:defRPr sz="4431" b="1" kern="1200">
          <a:solidFill>
            <a:schemeClr val="tx1"/>
          </a:solidFill>
          <a:latin typeface="+mj-lt"/>
          <a:ea typeface="+mj-ea"/>
          <a:cs typeface="+mj-cs"/>
        </a:defRPr>
      </a:lvl1pPr>
    </p:titleStyle>
    <p:bodyStyle>
      <a:lvl1pPr marL="325324" indent="-325324" algn="l" defTabSz="844083" rtl="0" eaLnBrk="1" latinLnBrk="0" hangingPunct="1">
        <a:lnSpc>
          <a:spcPct val="90000"/>
        </a:lnSpc>
        <a:spcBef>
          <a:spcPts val="923"/>
        </a:spcBef>
        <a:buFont typeface="Arial" panose="020B0604020202020204" pitchFamily="34" charset="0"/>
        <a:buChar char="•"/>
        <a:defRPr sz="3692" kern="1200">
          <a:solidFill>
            <a:schemeClr val="tx1"/>
          </a:solidFill>
          <a:latin typeface="+mn-lt"/>
          <a:ea typeface="+mn-ea"/>
          <a:cs typeface="+mn-cs"/>
        </a:defRPr>
      </a:lvl1pPr>
      <a:lvl2pPr marL="633062" indent="-307738" algn="l" defTabSz="844083" rtl="0" eaLnBrk="1" latinLnBrk="0" hangingPunct="1">
        <a:lnSpc>
          <a:spcPct val="90000"/>
        </a:lnSpc>
        <a:spcBef>
          <a:spcPts val="462"/>
        </a:spcBef>
        <a:buFont typeface="Arial" panose="020B0604020202020204" pitchFamily="34" charset="0"/>
        <a:buChar char="•"/>
        <a:defRPr sz="3323" kern="1200">
          <a:solidFill>
            <a:schemeClr val="tx1"/>
          </a:solidFill>
          <a:latin typeface="+mn-lt"/>
          <a:ea typeface="+mn-ea"/>
          <a:cs typeface="+mn-cs"/>
        </a:defRPr>
      </a:lvl2pPr>
      <a:lvl3pPr marL="992091" indent="-325324" algn="l" defTabSz="844083" rtl="0" eaLnBrk="1" latinLnBrk="0" hangingPunct="1">
        <a:lnSpc>
          <a:spcPct val="90000"/>
        </a:lnSpc>
        <a:spcBef>
          <a:spcPts val="462"/>
        </a:spcBef>
        <a:buFont typeface="Arial" panose="020B0604020202020204" pitchFamily="34" charset="0"/>
        <a:buChar char="•"/>
        <a:defRPr sz="2954"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2585"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258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978" y="333976"/>
            <a:ext cx="1233376" cy="1356712"/>
          </a:xfrm>
          <a:prstGeom prst="rect">
            <a:avLst/>
          </a:prstGeom>
        </p:spPr>
      </p:pic>
      <p:sp>
        <p:nvSpPr>
          <p:cNvPr id="3" name="Platshållare för text 2"/>
          <p:cNvSpPr>
            <a:spLocks noGrp="1"/>
          </p:cNvSpPr>
          <p:nvPr>
            <p:ph type="body" idx="1"/>
          </p:nvPr>
        </p:nvSpPr>
        <p:spPr>
          <a:xfrm>
            <a:off x="628651" y="2711116"/>
            <a:ext cx="7886700" cy="3465847"/>
          </a:xfrm>
          <a:prstGeom prst="rect">
            <a:avLst/>
          </a:prstGeom>
        </p:spPr>
        <p:txBody>
          <a:bodyPr vert="horz" lIns="91440" tIns="45720" rIns="91440" bIns="45720" rtlCol="0">
            <a:normAutofit/>
          </a:bodyPr>
          <a:lstStyle/>
          <a:p>
            <a:pPr rtl="0">
              <a:buSzPts val="4000"/>
              <a:buFont typeface="Arial" panose="020B0604020202020204" pitchFamily="34" charset="0"/>
              <a:buChar char="•"/>
            </a:pPr>
            <a:r>
              <a:rPr lang="sv-SE" sz="3692" b="0" i="0" u="none" strike="noStrike" kern="1200" baseline="0" dirty="0">
                <a:solidFill>
                  <a:srgbClr val="000000"/>
                </a:solidFill>
                <a:latin typeface="Calibri" panose="020F0502020204030204" pitchFamily="34" charset="0"/>
              </a:rPr>
              <a:t>Klicka här för att ändra format på bakgrundstexten</a:t>
            </a:r>
          </a:p>
          <a:p>
            <a:pPr rtl="0">
              <a:buSzPts val="3600"/>
              <a:buFont typeface="Arial" panose="020B0604020202020204" pitchFamily="34" charset="0"/>
              <a:buChar char="•"/>
            </a:pPr>
            <a:r>
              <a:rPr lang="sv-SE" sz="3323" b="0" i="0" u="none" strike="noStrike" kern="1200" baseline="0" dirty="0">
                <a:solidFill>
                  <a:srgbClr val="000000"/>
                </a:solidFill>
                <a:latin typeface="Calibri" panose="020F0502020204030204" pitchFamily="34" charset="0"/>
              </a:rPr>
              <a:t>Nivå två</a:t>
            </a:r>
          </a:p>
          <a:p>
            <a:pPr lvl="1" rtl="0">
              <a:buSzPts val="3200"/>
              <a:buFont typeface="Arial" panose="020B0604020202020204" pitchFamily="34" charset="0"/>
              <a:buChar char="•"/>
            </a:pPr>
            <a:r>
              <a:rPr lang="sv-SE" sz="2954" b="0" i="0" u="none" strike="noStrike" kern="1200" baseline="0" dirty="0">
                <a:solidFill>
                  <a:srgbClr val="000000"/>
                </a:solidFill>
                <a:latin typeface="Calibri" panose="020F0502020204030204" pitchFamily="34" charset="0"/>
              </a:rPr>
              <a:t>Nivå tre</a:t>
            </a:r>
          </a:p>
          <a:p>
            <a:pPr lvl="2" rtl="0">
              <a:buSzPts val="2800"/>
              <a:buFont typeface="Arial" panose="020B0604020202020204" pitchFamily="34" charset="0"/>
              <a:buChar char="•"/>
            </a:pPr>
            <a:r>
              <a:rPr lang="sv-SE" sz="2585" b="0" i="0" u="none" strike="noStrike" kern="1200" baseline="0" dirty="0">
                <a:solidFill>
                  <a:srgbClr val="000000"/>
                </a:solidFill>
                <a:latin typeface="Calibri" panose="020F0502020204030204" pitchFamily="34" charset="0"/>
              </a:rPr>
              <a:t>Nivå fyra</a:t>
            </a:r>
          </a:p>
          <a:p>
            <a:pPr lvl="3" rtl="0">
              <a:buSzPts val="2800"/>
              <a:buFont typeface="Arial" panose="020B0604020202020204" pitchFamily="34" charset="0"/>
              <a:buChar char="•"/>
            </a:pPr>
            <a:r>
              <a:rPr lang="sv-SE" sz="2585" b="0" i="0" u="none" strike="noStrike" kern="1200" baseline="0" dirty="0">
                <a:solidFill>
                  <a:srgbClr val="000000"/>
                </a:solidFill>
                <a:latin typeface="Calibri" panose="020F0502020204030204" pitchFamily="34" charset="0"/>
              </a:rPr>
              <a:t>Nivå fem</a:t>
            </a:r>
          </a:p>
        </p:txBody>
      </p:sp>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846CA363-2A1C-4D6C-931F-6BFB6E3F354E}"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2215" b="1">
                <a:solidFill>
                  <a:schemeClr val="tx1">
                    <a:tint val="75000"/>
                  </a:schemeClr>
                </a:solidFill>
              </a:defRPr>
            </a:lvl1pPr>
          </a:lstStyle>
          <a:p>
            <a:fld id="{306AC89D-229F-4005-B047-CCD7B32CE1DD}" type="slidenum">
              <a:rPr lang="sv-SE" smtClean="0"/>
              <a:pPr/>
              <a:t>‹#›</a:t>
            </a:fld>
            <a:endParaRPr lang="sv-SE"/>
          </a:p>
        </p:txBody>
      </p:sp>
    </p:spTree>
    <p:extLst>
      <p:ext uri="{BB962C8B-B14F-4D97-AF65-F5344CB8AC3E}">
        <p14:creationId xmlns:p14="http://schemas.microsoft.com/office/powerpoint/2010/main" val="87687573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SzPts val="3600"/>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SzPts val="3200"/>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SzPts val="2800"/>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SzPts val="2800"/>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6"/>
          <a:srcRect l="7998" t="2690" r="8105" b="2228"/>
          <a:stretch/>
        </p:blipFill>
        <p:spPr>
          <a:xfrm flipH="1">
            <a:off x="7159441" y="604973"/>
            <a:ext cx="1355910" cy="1591697"/>
          </a:xfrm>
          <a:prstGeom prst="rect">
            <a:avLst/>
          </a:prstGeom>
        </p:spPr>
      </p:pic>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ADCA7B8-7666-45D6-8768-26F8B7229D5F}"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2215" b="1">
                <a:solidFill>
                  <a:schemeClr val="tx1">
                    <a:tint val="75000"/>
                  </a:schemeClr>
                </a:solidFill>
              </a:defRPr>
            </a:lvl1pPr>
          </a:lstStyle>
          <a:p>
            <a:fld id="{19D4CAB2-EAEE-41CC-8E5E-0E706DB468AD}" type="slidenum">
              <a:rPr lang="sv-SE" smtClean="0"/>
              <a:pPr/>
              <a:t>‹#›</a:t>
            </a:fld>
            <a:endParaRPr lang="sv-SE"/>
          </a:p>
        </p:txBody>
      </p:sp>
      <p:pic>
        <p:nvPicPr>
          <p:cNvPr id="7" name="Bildobjekt 6"/>
          <p:cNvPicPr>
            <a:picLocks noChangeAspect="1"/>
          </p:cNvPicPr>
          <p:nvPr/>
        </p:nvPicPr>
        <p:blipFill rotWithShape="1">
          <a:blip r:embed="rId7" cstate="print"/>
          <a:srcRect l="4100" t="4595" r="14589" b="5027"/>
          <a:stretch/>
        </p:blipFill>
        <p:spPr>
          <a:xfrm>
            <a:off x="5692249" y="826653"/>
            <a:ext cx="1467192" cy="1440000"/>
          </a:xfrm>
          <a:prstGeom prst="rect">
            <a:avLst/>
          </a:prstGeom>
        </p:spPr>
      </p:pic>
      <p:sp>
        <p:nvSpPr>
          <p:cNvPr id="8" name="Platshållare för text 2"/>
          <p:cNvSpPr txBox="1">
            <a:spLocks/>
          </p:cNvSpPr>
          <p:nvPr/>
        </p:nvSpPr>
        <p:spPr>
          <a:xfrm>
            <a:off x="893133" y="2998381"/>
            <a:ext cx="7886700" cy="26262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585" dirty="0"/>
          </a:p>
        </p:txBody>
      </p:sp>
      <p:sp>
        <p:nvSpPr>
          <p:cNvPr id="3" name="Platshållare för text 2"/>
          <p:cNvSpPr>
            <a:spLocks noGrp="1"/>
          </p:cNvSpPr>
          <p:nvPr>
            <p:ph type="body" idx="1"/>
          </p:nvPr>
        </p:nvSpPr>
        <p:spPr>
          <a:xfrm>
            <a:off x="628651" y="2662989"/>
            <a:ext cx="7886700" cy="3513974"/>
          </a:xfrm>
          <a:prstGeom prst="rect">
            <a:avLst/>
          </a:prstGeom>
        </p:spPr>
        <p:txBody>
          <a:bodyPr vert="horz" lIns="91440" tIns="45720" rIns="91440" bIns="45720" rtlCol="0">
            <a:normAutofit/>
          </a:bodyPr>
          <a:lstStyle/>
          <a:p>
            <a:pPr rtl="0">
              <a:buSzPts val="4000"/>
              <a:buFont typeface="Arial" panose="020B0604020202020204" pitchFamily="34" charset="0"/>
              <a:buChar char="•"/>
            </a:pPr>
            <a:r>
              <a:rPr lang="sv-SE" sz="3692" b="0" i="0" u="none" strike="noStrike" kern="1200" baseline="0" dirty="0">
                <a:solidFill>
                  <a:srgbClr val="000000"/>
                </a:solidFill>
                <a:latin typeface="Calibri" panose="020F0502020204030204" pitchFamily="34" charset="0"/>
              </a:rPr>
              <a:t>Klicka här för att ändra format på bakgrundstexten</a:t>
            </a:r>
          </a:p>
          <a:p>
            <a:pPr rtl="0">
              <a:buSzPts val="3600"/>
              <a:buFont typeface="Arial" panose="020B0604020202020204" pitchFamily="34" charset="0"/>
              <a:buChar char="•"/>
            </a:pPr>
            <a:r>
              <a:rPr lang="sv-SE" sz="3323" b="0" i="0" u="none" strike="noStrike" kern="1200" baseline="0" dirty="0">
                <a:solidFill>
                  <a:srgbClr val="000000"/>
                </a:solidFill>
                <a:latin typeface="Calibri" panose="020F0502020204030204" pitchFamily="34" charset="0"/>
              </a:rPr>
              <a:t>Nivå två</a:t>
            </a:r>
          </a:p>
          <a:p>
            <a:pPr lvl="1" rtl="0">
              <a:buSzPts val="3200"/>
              <a:buFont typeface="Arial" panose="020B0604020202020204" pitchFamily="34" charset="0"/>
              <a:buChar char="•"/>
            </a:pPr>
            <a:r>
              <a:rPr lang="sv-SE" sz="2954" b="0" i="0" u="none" strike="noStrike" kern="1200" baseline="0" dirty="0">
                <a:solidFill>
                  <a:srgbClr val="000000"/>
                </a:solidFill>
                <a:latin typeface="Calibri" panose="020F0502020204030204" pitchFamily="34" charset="0"/>
              </a:rPr>
              <a:t>Nivå tre</a:t>
            </a:r>
          </a:p>
          <a:p>
            <a:pPr lvl="2" rtl="0">
              <a:buSzPts val="2800"/>
              <a:buFont typeface="Arial" panose="020B0604020202020204" pitchFamily="34" charset="0"/>
              <a:buChar char="•"/>
            </a:pPr>
            <a:r>
              <a:rPr lang="sv-SE" sz="2585" b="0" i="0" u="none" strike="noStrike" kern="1200" baseline="0" dirty="0">
                <a:solidFill>
                  <a:srgbClr val="000000"/>
                </a:solidFill>
                <a:latin typeface="Calibri" panose="020F0502020204030204" pitchFamily="34" charset="0"/>
              </a:rPr>
              <a:t>Nivå fyra</a:t>
            </a:r>
          </a:p>
          <a:p>
            <a:pPr lvl="3" rtl="0">
              <a:buSzPts val="2800"/>
              <a:buFont typeface="Arial" panose="020B0604020202020204" pitchFamily="34" charset="0"/>
              <a:buChar char="•"/>
            </a:pPr>
            <a:r>
              <a:rPr lang="sv-SE" sz="2585" b="0" i="0" u="none" strike="noStrike" kern="1200" baseline="0" dirty="0">
                <a:solidFill>
                  <a:srgbClr val="000000"/>
                </a:solidFill>
                <a:latin typeface="Calibri" panose="020F0502020204030204" pitchFamily="34" charset="0"/>
              </a:rPr>
              <a:t>Nivå fem</a:t>
            </a:r>
          </a:p>
        </p:txBody>
      </p:sp>
    </p:spTree>
    <p:extLst>
      <p:ext uri="{BB962C8B-B14F-4D97-AF65-F5344CB8AC3E}">
        <p14:creationId xmlns:p14="http://schemas.microsoft.com/office/powerpoint/2010/main" val="56132428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81" r:id="rId4"/>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SzPts val="3600"/>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SzPts val="3200"/>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SzPts val="2800"/>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SzPts val="2800"/>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8651" y="2727159"/>
            <a:ext cx="7886700" cy="3449805"/>
          </a:xfrm>
          <a:prstGeom prst="rect">
            <a:avLst/>
          </a:prstGeom>
        </p:spPr>
        <p:txBody>
          <a:bodyPr vert="horz" lIns="91440" tIns="45720" rIns="91440" bIns="45720" rtlCol="0">
            <a:normAutofit/>
          </a:bodyPr>
          <a:lstStyle/>
          <a:p>
            <a:pPr rtl="0">
              <a:buSzPts val="4000"/>
              <a:buFont typeface="Arial" panose="020B0604020202020204" pitchFamily="34" charset="0"/>
              <a:buChar char="•"/>
            </a:pPr>
            <a:r>
              <a:rPr lang="sv-SE" sz="3692" b="0" i="0" u="none" strike="noStrike" kern="1200" baseline="0" dirty="0">
                <a:solidFill>
                  <a:srgbClr val="000000"/>
                </a:solidFill>
                <a:latin typeface="Calibri" panose="020F0502020204030204" pitchFamily="34" charset="0"/>
              </a:rPr>
              <a:t>Klicka här för att ändra format på bakgrundstexten</a:t>
            </a:r>
          </a:p>
          <a:p>
            <a:pPr rtl="0">
              <a:buSzPts val="3600"/>
              <a:buFont typeface="Arial" panose="020B0604020202020204" pitchFamily="34" charset="0"/>
              <a:buChar char="•"/>
            </a:pPr>
            <a:r>
              <a:rPr lang="sv-SE" sz="3323" b="0" i="0" u="none" strike="noStrike" kern="1200" baseline="0" dirty="0">
                <a:solidFill>
                  <a:srgbClr val="000000"/>
                </a:solidFill>
                <a:latin typeface="Calibri" panose="020F0502020204030204" pitchFamily="34" charset="0"/>
              </a:rPr>
              <a:t>Nivå två</a:t>
            </a:r>
          </a:p>
          <a:p>
            <a:pPr lvl="1" rtl="0">
              <a:buSzPts val="3200"/>
              <a:buFont typeface="Arial" panose="020B0604020202020204" pitchFamily="34" charset="0"/>
              <a:buChar char="•"/>
            </a:pPr>
            <a:r>
              <a:rPr lang="sv-SE" sz="2954" b="0" i="0" u="none" strike="noStrike" kern="1200" baseline="0" dirty="0">
                <a:solidFill>
                  <a:srgbClr val="000000"/>
                </a:solidFill>
                <a:latin typeface="Calibri" panose="020F0502020204030204" pitchFamily="34" charset="0"/>
              </a:rPr>
              <a:t>Nivå tre</a:t>
            </a:r>
          </a:p>
          <a:p>
            <a:pPr lvl="2" rtl="0">
              <a:buSzPts val="2800"/>
              <a:buFont typeface="Arial" panose="020B0604020202020204" pitchFamily="34" charset="0"/>
              <a:buChar char="•"/>
            </a:pPr>
            <a:r>
              <a:rPr lang="sv-SE" sz="2585" b="0" i="0" u="none" strike="noStrike" kern="1200" baseline="0" dirty="0">
                <a:solidFill>
                  <a:srgbClr val="000000"/>
                </a:solidFill>
                <a:latin typeface="Calibri" panose="020F0502020204030204" pitchFamily="34" charset="0"/>
              </a:rPr>
              <a:t>Nivå fyra</a:t>
            </a:r>
          </a:p>
          <a:p>
            <a:pPr lvl="3" rtl="0">
              <a:buSzPts val="2800"/>
              <a:buFont typeface="Arial" panose="020B0604020202020204" pitchFamily="34" charset="0"/>
              <a:buChar char="•"/>
            </a:pPr>
            <a:r>
              <a:rPr lang="sv-SE" sz="2585" b="0" i="0" u="none" strike="noStrike" kern="1200" baseline="0" dirty="0">
                <a:solidFill>
                  <a:srgbClr val="000000"/>
                </a:solidFill>
                <a:latin typeface="Calibri" panose="020F0502020204030204" pitchFamily="34" charset="0"/>
              </a:rPr>
              <a:t>Nivå fem</a:t>
            </a:r>
          </a:p>
        </p:txBody>
      </p:sp>
      <p:sp>
        <p:nvSpPr>
          <p:cNvPr id="4" name="Platshållare för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07AB0F1A-5FB1-48E9-9287-C726D028A2E6}" type="datetime1">
              <a:rPr lang="sv-SE" smtClean="0"/>
              <a:t>2017-09-11</a:t>
            </a:fld>
            <a:endParaRPr lang="sv-SE"/>
          </a:p>
        </p:txBody>
      </p:sp>
      <p:sp>
        <p:nvSpPr>
          <p:cNvPr id="5" name="Platshållare för sidfot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2215" b="1">
                <a:solidFill>
                  <a:schemeClr val="tx1">
                    <a:tint val="75000"/>
                  </a:schemeClr>
                </a:solidFill>
              </a:defRPr>
            </a:lvl1pPr>
          </a:lstStyle>
          <a:p>
            <a:fld id="{26F89C19-40AA-4465-9EC3-99CFA3D05D53}" type="slidenum">
              <a:rPr lang="sv-SE" smtClean="0"/>
              <a:pPr/>
              <a:t>‹#›</a:t>
            </a:fld>
            <a:endParaRPr lang="sv-SE"/>
          </a:p>
        </p:txBody>
      </p:sp>
      <p:pic>
        <p:nvPicPr>
          <p:cNvPr id="7" name="Bildobjekt 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61608" y="-337473"/>
            <a:ext cx="2686050" cy="3581398"/>
          </a:xfrm>
          <a:prstGeom prst="rect">
            <a:avLst/>
          </a:prstGeom>
        </p:spPr>
      </p:pic>
    </p:spTree>
    <p:extLst>
      <p:ext uri="{BB962C8B-B14F-4D97-AF65-F5344CB8AC3E}">
        <p14:creationId xmlns:p14="http://schemas.microsoft.com/office/powerpoint/2010/main" val="187835116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SzPts val="3600"/>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SzPts val="3200"/>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SzPts val="2800"/>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SzPts val="2800"/>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3777C-F651-42D0-A111-9519F6868A72}" type="datetime1">
              <a:rPr lang="sv-SE" smtClean="0"/>
              <a:t>2017-09-11</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7E3DF-8EDF-4FB4-923B-7FFFF314F6BD}" type="slidenum">
              <a:rPr lang="sv-SE" smtClean="0"/>
              <a:pPr/>
              <a:t>‹#›</a:t>
            </a:fld>
            <a:endParaRPr lang="sv-SE"/>
          </a:p>
        </p:txBody>
      </p:sp>
      <p:pic>
        <p:nvPicPr>
          <p:cNvPr id="7" name="Bildobjekt 6"/>
          <p:cNvPicPr>
            <a:picLocks noChangeAspect="1"/>
          </p:cNvPicPr>
          <p:nvPr userDrawn="1"/>
        </p:nvPicPr>
        <p:blipFill rotWithShape="1">
          <a:blip r:embed="rId13" cstate="print"/>
          <a:srcRect l="4260" t="3598" r="20168" b="16764"/>
          <a:stretch/>
        </p:blipFill>
        <p:spPr>
          <a:xfrm>
            <a:off x="7931896" y="295342"/>
            <a:ext cx="951255" cy="1080000"/>
          </a:xfrm>
          <a:prstGeom prst="rect">
            <a:avLst/>
          </a:prstGeom>
        </p:spPr>
      </p:pic>
    </p:spTree>
    <p:extLst>
      <p:ext uri="{BB962C8B-B14F-4D97-AF65-F5344CB8AC3E}">
        <p14:creationId xmlns:p14="http://schemas.microsoft.com/office/powerpoint/2010/main" val="307311510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Lektion 3:1</a:t>
            </a:r>
          </a:p>
        </p:txBody>
      </p:sp>
      <p:sp>
        <p:nvSpPr>
          <p:cNvPr id="3" name="Platshållare för innehåll 2"/>
          <p:cNvSpPr>
            <a:spLocks noGrp="1"/>
          </p:cNvSpPr>
          <p:nvPr>
            <p:ph idx="1"/>
          </p:nvPr>
        </p:nvSpPr>
        <p:spPr>
          <a:xfrm>
            <a:off x="931985" y="2884286"/>
            <a:ext cx="7280031" cy="3081295"/>
          </a:xfrm>
        </p:spPr>
        <p:txBody>
          <a:bodyPr>
            <a:normAutofit/>
          </a:bodyPr>
          <a:lstStyle/>
          <a:p>
            <a:pPr marL="0" indent="0">
              <a:buNone/>
            </a:pPr>
            <a:r>
              <a:rPr lang="sv-SE" sz="4431"/>
              <a:t>Normaliseringsprocessen</a:t>
            </a:r>
            <a:endParaRPr lang="sv-SE" sz="4431" dirty="0"/>
          </a:p>
          <a:p>
            <a:pPr marL="325324" lvl="1" indent="0">
              <a:buNone/>
            </a:pPr>
            <a:r>
              <a:rPr lang="sv-SE" sz="4062" dirty="0"/>
              <a:t>- Våldets normaliseringsprocess</a:t>
            </a:r>
          </a:p>
          <a:p>
            <a:pPr marL="325324" lvl="1" indent="0">
              <a:buNone/>
            </a:pPr>
            <a:r>
              <a:rPr lang="sv-SE" sz="4062" dirty="0"/>
              <a:t>- Anpassning och motstånd</a:t>
            </a:r>
          </a:p>
        </p:txBody>
      </p:sp>
      <p:sp>
        <p:nvSpPr>
          <p:cNvPr id="5" name="Platshållare för bildnummer 4"/>
          <p:cNvSpPr>
            <a:spLocks noGrp="1"/>
          </p:cNvSpPr>
          <p:nvPr>
            <p:ph type="sldNum" sz="quarter" idx="12"/>
          </p:nvPr>
        </p:nvSpPr>
        <p:spPr/>
        <p:txBody>
          <a:bodyPr/>
          <a:lstStyle/>
          <a:p>
            <a:fld id="{1282A501-F570-4B51-94A2-8A75EC3EF9B2}" type="slidenum">
              <a:rPr lang="sv-SE" smtClean="0"/>
              <a:pPr/>
              <a:t>1</a:t>
            </a:fld>
            <a:endParaRPr lang="sv-SE"/>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846" y="512477"/>
            <a:ext cx="3549046" cy="1993846"/>
          </a:xfrm>
          <a:prstGeom prst="rect">
            <a:avLst/>
          </a:prstGeom>
        </p:spPr>
      </p:pic>
    </p:spTree>
    <p:extLst>
      <p:ext uri="{BB962C8B-B14F-4D97-AF65-F5344CB8AC3E}">
        <p14:creationId xmlns:p14="http://schemas.microsoft.com/office/powerpoint/2010/main" val="73047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1985" y="600808"/>
            <a:ext cx="7280031" cy="1616081"/>
          </a:xfrm>
        </p:spPr>
        <p:txBody>
          <a:bodyPr>
            <a:noAutofit/>
          </a:bodyPr>
          <a:lstStyle/>
          <a:p>
            <a:r>
              <a:rPr lang="sv-SE" b="1" dirty="0"/>
              <a:t>Lyssna på olika erfarenheter av hur kvinnor gör motstånd i en relation där våld förekommer....</a:t>
            </a:r>
          </a:p>
        </p:txBody>
      </p:sp>
      <p:sp>
        <p:nvSpPr>
          <p:cNvPr id="5" name="Platshållare för bildnummer 4"/>
          <p:cNvSpPr>
            <a:spLocks noGrp="1"/>
          </p:cNvSpPr>
          <p:nvPr>
            <p:ph type="sldNum" sz="quarter" idx="12"/>
          </p:nvPr>
        </p:nvSpPr>
        <p:spPr/>
        <p:txBody>
          <a:bodyPr/>
          <a:lstStyle/>
          <a:p>
            <a:fld id="{9897E3DF-8EDF-4FB4-923B-7FFFF314F6BD}" type="slidenum">
              <a:rPr lang="sv-SE" smtClean="0"/>
              <a:pPr/>
              <a:t>10</a:t>
            </a:fld>
            <a:endParaRPr lang="sv-SE"/>
          </a:p>
        </p:txBody>
      </p:sp>
      <p:pic>
        <p:nvPicPr>
          <p:cNvPr id="4" name="Bildobjekt 3"/>
          <p:cNvPicPr>
            <a:picLocks noChangeAspect="1"/>
          </p:cNvPicPr>
          <p:nvPr/>
        </p:nvPicPr>
        <p:blipFill rotWithShape="1">
          <a:blip r:embed="rId3" cstate="print"/>
          <a:srcRect l="25291" t="52532" r="26570" b="32067"/>
          <a:stretch/>
        </p:blipFill>
        <p:spPr>
          <a:xfrm>
            <a:off x="824024" y="3088244"/>
            <a:ext cx="7495953" cy="1348909"/>
          </a:xfrm>
          <a:prstGeom prst="rect">
            <a:avLst/>
          </a:prstGeom>
        </p:spPr>
      </p:pic>
      <p:sp>
        <p:nvSpPr>
          <p:cNvPr id="3" name="textruta 2"/>
          <p:cNvSpPr txBox="1"/>
          <p:nvPr/>
        </p:nvSpPr>
        <p:spPr>
          <a:xfrm rot="20676945">
            <a:off x="4572000" y="5043210"/>
            <a:ext cx="2602523" cy="546945"/>
          </a:xfrm>
          <a:prstGeom prst="rect">
            <a:avLst/>
          </a:prstGeom>
          <a:noFill/>
        </p:spPr>
        <p:txBody>
          <a:bodyPr wrap="square" rtlCol="0">
            <a:spAutoFit/>
          </a:bodyPr>
          <a:lstStyle/>
          <a:p>
            <a:r>
              <a:rPr lang="sv-SE" sz="2954" dirty="0"/>
              <a:t>VISA ALLA TRE</a:t>
            </a:r>
          </a:p>
        </p:txBody>
      </p:sp>
    </p:spTree>
    <p:extLst>
      <p:ext uri="{BB962C8B-B14F-4D97-AF65-F5344CB8AC3E}">
        <p14:creationId xmlns:p14="http://schemas.microsoft.com/office/powerpoint/2010/main" val="357350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 ihåg!</a:t>
            </a:r>
          </a:p>
        </p:txBody>
      </p:sp>
      <p:sp>
        <p:nvSpPr>
          <p:cNvPr id="3" name="Platshållare för innehåll 2"/>
          <p:cNvSpPr>
            <a:spLocks noGrp="1"/>
          </p:cNvSpPr>
          <p:nvPr>
            <p:ph idx="1"/>
          </p:nvPr>
        </p:nvSpPr>
        <p:spPr>
          <a:xfrm>
            <a:off x="628651" y="2732566"/>
            <a:ext cx="7886700" cy="3623785"/>
          </a:xfrm>
        </p:spPr>
        <p:txBody>
          <a:bodyPr>
            <a:normAutofit/>
          </a:bodyPr>
          <a:lstStyle/>
          <a:p>
            <a:r>
              <a:rPr lang="sv-SE" dirty="0"/>
              <a:t>Kontroll, isolering och växling mellan våld och värme är centrala delar i våldets normaliseringsprocess.</a:t>
            </a:r>
          </a:p>
          <a:p>
            <a:r>
              <a:rPr lang="sv-SE" dirty="0"/>
              <a:t>Normaliseringsprocessen beskriver också hur en gränsförskjutning sker: kontrollen och isoleringen ökar successivt och våldet trappas ofta upp gradvis. </a:t>
            </a:r>
          </a:p>
          <a:p>
            <a:r>
              <a:rPr lang="sv-SE" dirty="0"/>
              <a:t>Det är förändringar som sällan sker plötsligt. </a:t>
            </a:r>
          </a:p>
          <a:p>
            <a:r>
              <a:rPr lang="sv-SE" dirty="0"/>
              <a:t>Den våldsutsatta utvecklar ofta medvetna strategier och motstånd för att förhålla sig till våldet.</a:t>
            </a:r>
          </a:p>
        </p:txBody>
      </p:sp>
      <p:sp>
        <p:nvSpPr>
          <p:cNvPr id="4" name="Platshållare för bildnummer 3"/>
          <p:cNvSpPr>
            <a:spLocks noGrp="1"/>
          </p:cNvSpPr>
          <p:nvPr>
            <p:ph type="sldNum" sz="quarter" idx="12"/>
          </p:nvPr>
        </p:nvSpPr>
        <p:spPr/>
        <p:txBody>
          <a:bodyPr/>
          <a:lstStyle/>
          <a:p>
            <a:fld id="{26F89C19-40AA-4465-9EC3-99CFA3D05D53}" type="slidenum">
              <a:rPr lang="sv-SE" smtClean="0"/>
              <a:pPr/>
              <a:t>11</a:t>
            </a:fld>
            <a:endParaRPr lang="sv-SE"/>
          </a:p>
        </p:txBody>
      </p:sp>
    </p:spTree>
    <p:extLst>
      <p:ext uri="{BB962C8B-B14F-4D97-AF65-F5344CB8AC3E}">
        <p14:creationId xmlns:p14="http://schemas.microsoft.com/office/powerpoint/2010/main" val="5918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br>
              <a:rPr lang="sv-SE" dirty="0"/>
            </a:br>
            <a:r>
              <a:rPr lang="sv-SE" dirty="0"/>
              <a:t>Knyt ihop lektionen</a:t>
            </a:r>
          </a:p>
        </p:txBody>
      </p:sp>
      <p:sp>
        <p:nvSpPr>
          <p:cNvPr id="9" name="Platshållare för innehåll 8"/>
          <p:cNvSpPr>
            <a:spLocks noGrp="1"/>
          </p:cNvSpPr>
          <p:nvPr>
            <p:ph idx="1"/>
          </p:nvPr>
        </p:nvSpPr>
        <p:spPr>
          <a:xfrm>
            <a:off x="628650" y="2776324"/>
            <a:ext cx="8515350" cy="3189257"/>
          </a:xfrm>
        </p:spPr>
        <p:txBody>
          <a:bodyPr/>
          <a:lstStyle/>
          <a:p>
            <a:r>
              <a:rPr lang="sv-SE" dirty="0"/>
              <a:t>Vad har varit nytt? Vad har varit intressant?</a:t>
            </a:r>
          </a:p>
          <a:p>
            <a:r>
              <a:rPr lang="sv-SE" dirty="0"/>
              <a:t>Uppgift till nästa pass? Läsa…?</a:t>
            </a:r>
          </a:p>
          <a:p>
            <a:endParaRPr lang="sv-SE" sz="1292" dirty="0"/>
          </a:p>
          <a:p>
            <a:endParaRPr lang="sv-SE" dirty="0"/>
          </a:p>
          <a:p>
            <a:pPr marL="0" indent="0">
              <a:buNone/>
            </a:pPr>
            <a:endParaRPr lang="sv-SE" sz="900" dirty="0"/>
          </a:p>
          <a:p>
            <a:r>
              <a:rPr lang="sv-SE" dirty="0"/>
              <a:t>Vi ska nu gå vidare och få mer kunskap om uppbrottsprocessen</a:t>
            </a:r>
          </a:p>
        </p:txBody>
      </p:sp>
      <p:sp>
        <p:nvSpPr>
          <p:cNvPr id="2" name="Platshållare för bildnummer 1"/>
          <p:cNvSpPr>
            <a:spLocks noGrp="1"/>
          </p:cNvSpPr>
          <p:nvPr>
            <p:ph type="sldNum" sz="quarter" idx="12"/>
          </p:nvPr>
        </p:nvSpPr>
        <p:spPr/>
        <p:txBody>
          <a:bodyPr/>
          <a:lstStyle/>
          <a:p>
            <a:fld id="{306AC89D-229F-4005-B047-CCD7B32CE1DD}" type="slidenum">
              <a:rPr lang="sv-SE" smtClean="0"/>
              <a:pPr/>
              <a:t>12</a:t>
            </a:fld>
            <a:endParaRPr lang="sv-SE"/>
          </a:p>
        </p:txBody>
      </p:sp>
      <p:sp>
        <p:nvSpPr>
          <p:cNvPr id="10" name="Rektangel med rundade hörn 9"/>
          <p:cNvSpPr/>
          <p:nvPr/>
        </p:nvSpPr>
        <p:spPr>
          <a:xfrm>
            <a:off x="3229890" y="5723083"/>
            <a:ext cx="2697805" cy="667398"/>
          </a:xfrm>
          <a:prstGeom prst="roundRect">
            <a:avLst/>
          </a:prstGeom>
          <a:solidFill>
            <a:srgbClr val="D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46" b="1" dirty="0"/>
              <a:t>TILL NÄSTA LEKTION</a:t>
            </a:r>
          </a:p>
        </p:txBody>
      </p:sp>
      <p:sp>
        <p:nvSpPr>
          <p:cNvPr id="6" name="Rektangel med rundade hörn 5"/>
          <p:cNvSpPr/>
          <p:nvPr/>
        </p:nvSpPr>
        <p:spPr>
          <a:xfrm>
            <a:off x="3053224" y="3890413"/>
            <a:ext cx="3051136" cy="667398"/>
          </a:xfrm>
          <a:prstGeom prst="roundRect">
            <a:avLst/>
          </a:prstGeom>
          <a:solidFill>
            <a:srgbClr val="D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46" b="1" dirty="0"/>
              <a:t>TILLBAKA TILL STARTSIDAN</a:t>
            </a:r>
          </a:p>
        </p:txBody>
      </p:sp>
    </p:spTree>
    <p:extLst>
      <p:ext uri="{BB962C8B-B14F-4D97-AF65-F5344CB8AC3E}">
        <p14:creationId xmlns:p14="http://schemas.microsoft.com/office/powerpoint/2010/main" val="319841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Lektion 3:2</a:t>
            </a:r>
          </a:p>
        </p:txBody>
      </p:sp>
      <p:sp>
        <p:nvSpPr>
          <p:cNvPr id="3" name="Platshållare för innehåll 2"/>
          <p:cNvSpPr>
            <a:spLocks noGrp="1"/>
          </p:cNvSpPr>
          <p:nvPr>
            <p:ph idx="1"/>
          </p:nvPr>
        </p:nvSpPr>
        <p:spPr>
          <a:xfrm>
            <a:off x="931984" y="2653674"/>
            <a:ext cx="7280031" cy="3621102"/>
          </a:xfrm>
        </p:spPr>
        <p:txBody>
          <a:bodyPr>
            <a:noAutofit/>
          </a:bodyPr>
          <a:lstStyle/>
          <a:p>
            <a:pPr marL="0" indent="0">
              <a:buNone/>
            </a:pPr>
            <a:r>
              <a:rPr lang="sv-SE" sz="4400" dirty="0"/>
              <a:t>Uppbrottsprocessen</a:t>
            </a:r>
          </a:p>
          <a:p>
            <a:pPr marL="896838" lvl="1" indent="-474796">
              <a:buFont typeface="+mj-lt"/>
              <a:buAutoNum type="arabicPeriod"/>
            </a:pPr>
            <a:r>
              <a:rPr lang="sv-SE" sz="4000" dirty="0"/>
              <a:t>Uppbrottsprocessen</a:t>
            </a:r>
          </a:p>
          <a:p>
            <a:pPr marL="896838" lvl="1" indent="-474796">
              <a:buFont typeface="+mj-lt"/>
              <a:buAutoNum type="arabicPeriod"/>
            </a:pPr>
            <a:r>
              <a:rPr lang="sv-SE" sz="4000" dirty="0"/>
              <a:t>Hinder för ett uppbrott</a:t>
            </a:r>
          </a:p>
          <a:p>
            <a:pPr marL="896838" lvl="1" indent="-474796">
              <a:buFont typeface="+mj-lt"/>
              <a:buAutoNum type="arabicPeriod"/>
            </a:pPr>
            <a:r>
              <a:rPr lang="sv-SE" sz="4000" dirty="0"/>
              <a:t>Uppbrottsprocessens </a:t>
            </a:r>
            <a:br>
              <a:rPr lang="sv-SE" sz="4000" dirty="0"/>
            </a:br>
            <a:r>
              <a:rPr lang="sv-SE" sz="4000" dirty="0"/>
              <a:t>tre faser</a:t>
            </a:r>
          </a:p>
          <a:p>
            <a:pPr marL="896838" lvl="1" indent="-474796">
              <a:buFont typeface="+mj-lt"/>
              <a:buAutoNum type="arabicPeriod"/>
            </a:pPr>
            <a:r>
              <a:rPr lang="sv-SE" sz="4000" dirty="0"/>
              <a:t>Riskfylld separation</a:t>
            </a:r>
          </a:p>
          <a:p>
            <a:pPr marL="896838" lvl="1" indent="-474796">
              <a:buFont typeface="+mj-lt"/>
              <a:buAutoNum type="arabicPeriod"/>
            </a:pPr>
            <a:endParaRPr lang="sv-SE" sz="4000" dirty="0"/>
          </a:p>
          <a:p>
            <a:pPr marL="896838" lvl="1" indent="-474796">
              <a:buFont typeface="+mj-lt"/>
              <a:buAutoNum type="arabicPeriod"/>
            </a:pPr>
            <a:endParaRPr lang="sv-SE" sz="4000" dirty="0"/>
          </a:p>
          <a:p>
            <a:endParaRPr lang="sv-SE" sz="4400" dirty="0"/>
          </a:p>
        </p:txBody>
      </p:sp>
      <p:sp>
        <p:nvSpPr>
          <p:cNvPr id="4" name="Platshållare för bildnummer 3"/>
          <p:cNvSpPr>
            <a:spLocks noGrp="1"/>
          </p:cNvSpPr>
          <p:nvPr>
            <p:ph type="sldNum" sz="quarter" idx="12"/>
          </p:nvPr>
        </p:nvSpPr>
        <p:spPr/>
        <p:txBody>
          <a:bodyPr/>
          <a:lstStyle/>
          <a:p>
            <a:fld id="{1282A501-F570-4B51-94A2-8A75EC3EF9B2}" type="slidenum">
              <a:rPr lang="sv-SE" smtClean="0"/>
              <a:pPr/>
              <a:t>13</a:t>
            </a:fld>
            <a:endParaRPr lang="sv-SE"/>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846" y="512477"/>
            <a:ext cx="3549046" cy="1993846"/>
          </a:xfrm>
          <a:prstGeom prst="rect">
            <a:avLst/>
          </a:prstGeom>
        </p:spPr>
      </p:pic>
    </p:spTree>
    <p:extLst>
      <p:ext uri="{BB962C8B-B14F-4D97-AF65-F5344CB8AC3E}">
        <p14:creationId xmlns:p14="http://schemas.microsoft.com/office/powerpoint/2010/main" val="346438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Lämna eller inte lämna…</a:t>
            </a:r>
          </a:p>
        </p:txBody>
      </p:sp>
      <p:sp>
        <p:nvSpPr>
          <p:cNvPr id="3" name="Platshållare för bildnummer 2"/>
          <p:cNvSpPr>
            <a:spLocks noGrp="1"/>
          </p:cNvSpPr>
          <p:nvPr>
            <p:ph type="sldNum" sz="quarter" idx="12"/>
          </p:nvPr>
        </p:nvSpPr>
        <p:spPr/>
        <p:txBody>
          <a:bodyPr/>
          <a:lstStyle/>
          <a:p>
            <a:fld id="{1282A501-F570-4B51-94A2-8A75EC3EF9B2}" type="slidenum">
              <a:rPr lang="sv-SE" smtClean="0"/>
              <a:pPr/>
              <a:t>14</a:t>
            </a:fld>
            <a:endParaRPr lang="sv-SE"/>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824" y="438773"/>
            <a:ext cx="568384" cy="562757"/>
          </a:xfrm>
          <a:prstGeom prst="rect">
            <a:avLst/>
          </a:prstGeom>
        </p:spPr>
      </p:pic>
      <p:pic>
        <p:nvPicPr>
          <p:cNvPr id="6" name="Bildobjekt 5"/>
          <p:cNvPicPr>
            <a:picLocks noChangeAspect="1"/>
          </p:cNvPicPr>
          <p:nvPr/>
        </p:nvPicPr>
        <p:blipFill rotWithShape="1">
          <a:blip r:embed="rId4" cstate="print"/>
          <a:srcRect l="25872" t="22557" r="26802" b="29380"/>
          <a:stretch/>
        </p:blipFill>
        <p:spPr>
          <a:xfrm>
            <a:off x="1081697" y="1976732"/>
            <a:ext cx="6980607" cy="3987692"/>
          </a:xfrm>
          <a:prstGeom prst="rect">
            <a:avLst/>
          </a:prstGeom>
          <a:ln>
            <a:solidFill>
              <a:schemeClr val="bg1">
                <a:lumMod val="85000"/>
              </a:schemeClr>
            </a:solidFill>
          </a:ln>
        </p:spPr>
      </p:pic>
    </p:spTree>
    <p:extLst>
      <p:ext uri="{BB962C8B-B14F-4D97-AF65-F5344CB8AC3E}">
        <p14:creationId xmlns:p14="http://schemas.microsoft.com/office/powerpoint/2010/main" val="192418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ebbkursomvald.se/wp-content/uploads/2016/08/03_01_05_00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87" y="2025502"/>
            <a:ext cx="7209692" cy="3077308"/>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5"/>
          <p:cNvSpPr>
            <a:spLocks noGrp="1"/>
          </p:cNvSpPr>
          <p:nvPr>
            <p:ph type="title"/>
          </p:nvPr>
        </p:nvSpPr>
        <p:spPr/>
        <p:txBody>
          <a:bodyPr>
            <a:normAutofit/>
          </a:bodyPr>
          <a:lstStyle/>
          <a:p>
            <a:r>
              <a:rPr lang="sv-SE" sz="3600" b="1" dirty="0">
                <a:solidFill>
                  <a:srgbClr val="FF0000"/>
                </a:solidFill>
              </a:rPr>
              <a:t>Läsa text/Lyssna på text +</a:t>
            </a:r>
            <a:r>
              <a:rPr lang="sv-SE" b="1" dirty="0">
                <a:solidFill>
                  <a:srgbClr val="FF0000"/>
                </a:solidFill>
              </a:rPr>
              <a:t> </a:t>
            </a:r>
            <a:r>
              <a:rPr lang="sv-SE" dirty="0"/>
              <a:t>Uppbrottsprocessen</a:t>
            </a:r>
          </a:p>
        </p:txBody>
      </p:sp>
      <p:sp>
        <p:nvSpPr>
          <p:cNvPr id="2" name="Platshållare för bildnummer 1"/>
          <p:cNvSpPr>
            <a:spLocks noGrp="1"/>
          </p:cNvSpPr>
          <p:nvPr>
            <p:ph type="sldNum" sz="quarter" idx="12"/>
          </p:nvPr>
        </p:nvSpPr>
        <p:spPr/>
        <p:txBody>
          <a:bodyPr/>
          <a:lstStyle/>
          <a:p>
            <a:fld id="{1282A501-F570-4B51-94A2-8A75EC3EF9B2}" type="slidenum">
              <a:rPr lang="sv-SE" smtClean="0"/>
              <a:pPr/>
              <a:t>15</a:t>
            </a:fld>
            <a:endParaRPr lang="sv-SE"/>
          </a:p>
        </p:txBody>
      </p:sp>
      <p:pic>
        <p:nvPicPr>
          <p:cNvPr id="5" name="Bildobjekt 4">
            <a:extLst>
              <a:ext uri="{FF2B5EF4-FFF2-40B4-BE49-F238E27FC236}">
                <a16:creationId xmlns:a16="http://schemas.microsoft.com/office/drawing/2014/main" id="{0B142C34-1DA4-4F49-99E1-1B7DE2885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247" y="586088"/>
            <a:ext cx="551502" cy="602150"/>
          </a:xfrm>
          <a:prstGeom prst="rect">
            <a:avLst/>
          </a:prstGeom>
        </p:spPr>
      </p:pic>
    </p:spTree>
    <p:extLst>
      <p:ext uri="{BB962C8B-B14F-4D97-AF65-F5344CB8AC3E}">
        <p14:creationId xmlns:p14="http://schemas.microsoft.com/office/powerpoint/2010/main" val="212783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sp>
        <p:nvSpPr>
          <p:cNvPr id="4" name="Platshållare för innehåll 3"/>
          <p:cNvSpPr>
            <a:spLocks noGrp="1"/>
          </p:cNvSpPr>
          <p:nvPr>
            <p:ph idx="1"/>
          </p:nvPr>
        </p:nvSpPr>
        <p:spPr>
          <a:xfrm>
            <a:off x="628650" y="3465513"/>
            <a:ext cx="8132578" cy="2711450"/>
          </a:xfrm>
        </p:spPr>
        <p:txBody>
          <a:bodyPr>
            <a:noAutofit/>
          </a:bodyPr>
          <a:lstStyle/>
          <a:p>
            <a:pPr marL="0" indent="0">
              <a:buNone/>
            </a:pPr>
            <a:r>
              <a:rPr lang="sv-SE" sz="3600" i="1" dirty="0"/>
              <a:t>Förutom de inre känslomässiga banden som vi just nu hörde om finns det yttre faktorer som påverkar möjligheterna att bryta upp.</a:t>
            </a:r>
          </a:p>
          <a:p>
            <a:pPr>
              <a:buNone/>
            </a:pPr>
            <a:r>
              <a:rPr lang="sv-SE" sz="3600" i="1" dirty="0"/>
              <a:t>Vi ska nu få ta del av några andra hinder…</a:t>
            </a:r>
          </a:p>
          <a:p>
            <a:pPr>
              <a:buNone/>
            </a:pPr>
            <a:endParaRPr lang="sv-SE" sz="3600" dirty="0"/>
          </a:p>
        </p:txBody>
      </p:sp>
      <p:sp>
        <p:nvSpPr>
          <p:cNvPr id="2" name="Platshållare för bildnummer 1"/>
          <p:cNvSpPr>
            <a:spLocks noGrp="1"/>
          </p:cNvSpPr>
          <p:nvPr>
            <p:ph type="sldNum" sz="quarter" idx="12"/>
          </p:nvPr>
        </p:nvSpPr>
        <p:spPr/>
        <p:txBody>
          <a:bodyPr/>
          <a:lstStyle/>
          <a:p>
            <a:fld id="{26F89C19-40AA-4465-9EC3-99CFA3D05D53}" type="slidenum">
              <a:rPr lang="sv-SE" smtClean="0"/>
              <a:pPr/>
              <a:t>16</a:t>
            </a:fld>
            <a:endParaRPr lang="sv-SE"/>
          </a:p>
        </p:txBody>
      </p:sp>
    </p:spTree>
    <p:extLst>
      <p:ext uri="{BB962C8B-B14F-4D97-AF65-F5344CB8AC3E}">
        <p14:creationId xmlns:p14="http://schemas.microsoft.com/office/powerpoint/2010/main" val="140914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1985" y="600810"/>
            <a:ext cx="7280031" cy="1456590"/>
          </a:xfrm>
        </p:spPr>
        <p:txBody>
          <a:bodyPr>
            <a:normAutofit/>
          </a:bodyPr>
          <a:lstStyle/>
          <a:p>
            <a:r>
              <a:rPr lang="sv-SE" sz="3600" dirty="0">
                <a:solidFill>
                  <a:srgbClr val="FF0000"/>
                </a:solidFill>
              </a:rPr>
              <a:t>Läsa text/Lyssna på text + </a:t>
            </a:r>
            <a:br>
              <a:rPr lang="sv-SE" sz="3200" dirty="0">
                <a:solidFill>
                  <a:srgbClr val="FF0000"/>
                </a:solidFill>
              </a:rPr>
            </a:br>
            <a:r>
              <a:rPr lang="sv-SE" sz="4800" dirty="0"/>
              <a:t>Hinder för ett uppbrott</a:t>
            </a:r>
            <a:endParaRPr lang="sv-SE" b="1" dirty="0">
              <a:solidFill>
                <a:srgbClr val="FF0000"/>
              </a:solidFill>
            </a:endParaRPr>
          </a:p>
        </p:txBody>
      </p:sp>
      <p:sp>
        <p:nvSpPr>
          <p:cNvPr id="7" name="Platshållare för bildnummer 6"/>
          <p:cNvSpPr>
            <a:spLocks noGrp="1"/>
          </p:cNvSpPr>
          <p:nvPr>
            <p:ph type="sldNum" sz="quarter" idx="12"/>
          </p:nvPr>
        </p:nvSpPr>
        <p:spPr/>
        <p:txBody>
          <a:bodyPr/>
          <a:lstStyle/>
          <a:p>
            <a:fld id="{1282A501-F570-4B51-94A2-8A75EC3EF9B2}" type="slidenum">
              <a:rPr lang="sv-SE" smtClean="0"/>
              <a:pPr/>
              <a:t>17</a:t>
            </a:fld>
            <a:endParaRPr lang="sv-SE"/>
          </a:p>
        </p:txBody>
      </p:sp>
      <p:pic>
        <p:nvPicPr>
          <p:cNvPr id="8" name="Bildobjekt 7">
            <a:extLst>
              <a:ext uri="{FF2B5EF4-FFF2-40B4-BE49-F238E27FC236}">
                <a16:creationId xmlns:a16="http://schemas.microsoft.com/office/drawing/2014/main" id="{EF6FFBB0-92AD-462B-BEE6-C88ACB3E0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247" y="586088"/>
            <a:ext cx="551502" cy="602150"/>
          </a:xfrm>
          <a:prstGeom prst="rect">
            <a:avLst/>
          </a:prstGeom>
        </p:spPr>
      </p:pic>
      <p:pic>
        <p:nvPicPr>
          <p:cNvPr id="9" name="Bildobjekt 8">
            <a:extLst>
              <a:ext uri="{FF2B5EF4-FFF2-40B4-BE49-F238E27FC236}">
                <a16:creationId xmlns:a16="http://schemas.microsoft.com/office/drawing/2014/main" id="{02CDF918-AAAC-4E97-B5BF-D74B492960CE}"/>
              </a:ext>
            </a:extLst>
          </p:cNvPr>
          <p:cNvPicPr>
            <a:picLocks noChangeAspect="1"/>
          </p:cNvPicPr>
          <p:nvPr/>
        </p:nvPicPr>
        <p:blipFill rotWithShape="1">
          <a:blip r:embed="rId4"/>
          <a:srcRect l="20416" t="52222" r="21111" b="29111"/>
          <a:stretch/>
        </p:blipFill>
        <p:spPr>
          <a:xfrm>
            <a:off x="931985" y="2838875"/>
            <a:ext cx="6856276" cy="136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34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1985" y="600810"/>
            <a:ext cx="7280031" cy="1316890"/>
          </a:xfrm>
        </p:spPr>
        <p:txBody>
          <a:bodyPr>
            <a:normAutofit fontScale="90000"/>
          </a:bodyPr>
          <a:lstStyle/>
          <a:p>
            <a:r>
              <a:rPr lang="sv-SE" sz="4000" dirty="0">
                <a:solidFill>
                  <a:srgbClr val="FF0000"/>
                </a:solidFill>
              </a:rPr>
              <a:t>Läsa text/Lyssna på text +</a:t>
            </a:r>
            <a:br>
              <a:rPr lang="sv-SE" sz="3323" dirty="0"/>
            </a:br>
            <a:r>
              <a:rPr lang="sv-SE" sz="4800" dirty="0"/>
              <a:t>Klicka på bilderna runt kvinnan</a:t>
            </a:r>
            <a:endParaRPr lang="sv-SE" b="1" dirty="0"/>
          </a:p>
        </p:txBody>
      </p:sp>
      <p:sp>
        <p:nvSpPr>
          <p:cNvPr id="7" name="Platshållare för bildnummer 6"/>
          <p:cNvSpPr>
            <a:spLocks noGrp="1"/>
          </p:cNvSpPr>
          <p:nvPr>
            <p:ph type="sldNum" sz="quarter" idx="12"/>
          </p:nvPr>
        </p:nvSpPr>
        <p:spPr/>
        <p:txBody>
          <a:bodyPr/>
          <a:lstStyle/>
          <a:p>
            <a:fld id="{1282A501-F570-4B51-94A2-8A75EC3EF9B2}" type="slidenum">
              <a:rPr lang="sv-SE" smtClean="0"/>
              <a:pPr/>
              <a:t>18</a:t>
            </a:fld>
            <a:endParaRPr lang="sv-SE"/>
          </a:p>
        </p:txBody>
      </p:sp>
      <p:pic>
        <p:nvPicPr>
          <p:cNvPr id="6" name="Bildobjekt 5"/>
          <p:cNvPicPr>
            <a:picLocks noChangeAspect="1"/>
          </p:cNvPicPr>
          <p:nvPr/>
        </p:nvPicPr>
        <p:blipFill rotWithShape="1">
          <a:blip r:embed="rId3" cstate="print"/>
          <a:srcRect l="25406" t="32481" r="26919" b="31343"/>
          <a:stretch/>
        </p:blipFill>
        <p:spPr>
          <a:xfrm>
            <a:off x="1060743" y="2603500"/>
            <a:ext cx="7022514" cy="3592753"/>
          </a:xfrm>
          <a:prstGeom prst="rect">
            <a:avLst/>
          </a:prstGeom>
        </p:spPr>
      </p:pic>
    </p:spTree>
    <p:extLst>
      <p:ext uri="{BB962C8B-B14F-4D97-AF65-F5344CB8AC3E}">
        <p14:creationId xmlns:p14="http://schemas.microsoft.com/office/powerpoint/2010/main" val="123848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sp>
        <p:nvSpPr>
          <p:cNvPr id="4" name="Platshållare för innehåll 3"/>
          <p:cNvSpPr>
            <a:spLocks noGrp="1"/>
          </p:cNvSpPr>
          <p:nvPr>
            <p:ph idx="1"/>
          </p:nvPr>
        </p:nvSpPr>
        <p:spPr>
          <a:xfrm>
            <a:off x="628650" y="2743199"/>
            <a:ext cx="7886700" cy="3433763"/>
          </a:xfrm>
        </p:spPr>
        <p:txBody>
          <a:bodyPr>
            <a:normAutofit lnSpcReduction="10000"/>
          </a:bodyPr>
          <a:lstStyle/>
          <a:p>
            <a:pPr marL="0" indent="0">
              <a:buNone/>
            </a:pPr>
            <a:r>
              <a:rPr lang="sv-SE" sz="3600" i="1" dirty="0"/>
              <a:t>Det var några av de hinder som påverkar en utsatta att inte lämna en relation där hen blir utsatt…</a:t>
            </a:r>
          </a:p>
          <a:p>
            <a:pPr marL="0" indent="0">
              <a:buNone/>
            </a:pPr>
            <a:r>
              <a:rPr lang="sv-SE" sz="3600" i="1" dirty="0"/>
              <a:t>Nästa text handlar om uppbrotts-processens tre  faser.</a:t>
            </a:r>
          </a:p>
          <a:p>
            <a:pPr marL="0" indent="0">
              <a:buNone/>
            </a:pPr>
            <a:r>
              <a:rPr lang="sv-SE" sz="3600" i="1" dirty="0"/>
              <a:t>Tre faser som den våldsutsatta ska igenom för att ”bli fri”…</a:t>
            </a:r>
          </a:p>
        </p:txBody>
      </p:sp>
      <p:sp>
        <p:nvSpPr>
          <p:cNvPr id="2" name="Platshållare för bildnummer 1"/>
          <p:cNvSpPr>
            <a:spLocks noGrp="1"/>
          </p:cNvSpPr>
          <p:nvPr>
            <p:ph type="sldNum" sz="quarter" idx="12"/>
          </p:nvPr>
        </p:nvSpPr>
        <p:spPr/>
        <p:txBody>
          <a:bodyPr/>
          <a:lstStyle/>
          <a:p>
            <a:fld id="{26F89C19-40AA-4465-9EC3-99CFA3D05D53}" type="slidenum">
              <a:rPr lang="sv-SE" smtClean="0"/>
              <a:pPr/>
              <a:t>19</a:t>
            </a:fld>
            <a:endParaRPr lang="sv-SE"/>
          </a:p>
        </p:txBody>
      </p:sp>
    </p:spTree>
    <p:extLst>
      <p:ext uri="{BB962C8B-B14F-4D97-AF65-F5344CB8AC3E}">
        <p14:creationId xmlns:p14="http://schemas.microsoft.com/office/powerpoint/2010/main" val="282095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Hur kunde det bli såhär…</a:t>
            </a:r>
          </a:p>
        </p:txBody>
      </p:sp>
      <p:sp>
        <p:nvSpPr>
          <p:cNvPr id="2" name="Platshållare för bildnummer 1"/>
          <p:cNvSpPr>
            <a:spLocks noGrp="1"/>
          </p:cNvSpPr>
          <p:nvPr>
            <p:ph type="sldNum" sz="quarter" idx="12"/>
          </p:nvPr>
        </p:nvSpPr>
        <p:spPr/>
        <p:txBody>
          <a:bodyPr/>
          <a:lstStyle/>
          <a:p>
            <a:fld id="{1282A501-F570-4B51-94A2-8A75EC3EF9B2}" type="slidenum">
              <a:rPr lang="sv-SE" smtClean="0"/>
              <a:pPr/>
              <a:t>2</a:t>
            </a:fld>
            <a:endParaRPr lang="sv-SE"/>
          </a:p>
        </p:txBody>
      </p:sp>
      <p:pic>
        <p:nvPicPr>
          <p:cNvPr id="3" name="Bildobjekt 2"/>
          <p:cNvPicPr>
            <a:picLocks noChangeAspect="1"/>
          </p:cNvPicPr>
          <p:nvPr/>
        </p:nvPicPr>
        <p:blipFill rotWithShape="1">
          <a:blip r:embed="rId3" cstate="print"/>
          <a:srcRect l="25291" t="36513" r="26802" b="15633"/>
          <a:stretch/>
        </p:blipFill>
        <p:spPr>
          <a:xfrm>
            <a:off x="1036610" y="1824405"/>
            <a:ext cx="7096886" cy="3987692"/>
          </a:xfrm>
          <a:prstGeom prst="rect">
            <a:avLst/>
          </a:prstGeom>
          <a:ln>
            <a:solidFill>
              <a:schemeClr val="bg1">
                <a:lumMod val="85000"/>
              </a:schemeClr>
            </a:solidFill>
          </a:ln>
        </p:spPr>
      </p:pic>
    </p:spTree>
    <p:extLst>
      <p:ext uri="{BB962C8B-B14F-4D97-AF65-F5344CB8AC3E}">
        <p14:creationId xmlns:p14="http://schemas.microsoft.com/office/powerpoint/2010/main" val="424750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1985" y="600810"/>
            <a:ext cx="7280031" cy="1537563"/>
          </a:xfrm>
        </p:spPr>
        <p:txBody>
          <a:bodyPr>
            <a:normAutofit/>
          </a:bodyPr>
          <a:lstStyle/>
          <a:p>
            <a:r>
              <a:rPr lang="sv-SE" sz="3600" dirty="0">
                <a:solidFill>
                  <a:srgbClr val="FF0000"/>
                </a:solidFill>
              </a:rPr>
              <a:t>Läsa text/lyssna på text+ </a:t>
            </a:r>
            <a:r>
              <a:rPr lang="sv-SE" sz="4400" dirty="0"/>
              <a:t>Uppbrottsprocessens tre faser</a:t>
            </a:r>
            <a:endParaRPr lang="sv-SE" sz="3300" dirty="0">
              <a:solidFill>
                <a:srgbClr val="FF0000"/>
              </a:solidFill>
            </a:endParaRPr>
          </a:p>
        </p:txBody>
      </p:sp>
      <p:sp>
        <p:nvSpPr>
          <p:cNvPr id="6" name="Platshållare för bildnummer 5"/>
          <p:cNvSpPr>
            <a:spLocks noGrp="1"/>
          </p:cNvSpPr>
          <p:nvPr>
            <p:ph type="sldNum" sz="quarter" idx="12"/>
          </p:nvPr>
        </p:nvSpPr>
        <p:spPr/>
        <p:txBody>
          <a:bodyPr/>
          <a:lstStyle/>
          <a:p>
            <a:fld id="{1282A501-F570-4B51-94A2-8A75EC3EF9B2}" type="slidenum">
              <a:rPr lang="sv-SE" smtClean="0"/>
              <a:pPr/>
              <a:t>20</a:t>
            </a:fld>
            <a:endParaRPr lang="sv-SE"/>
          </a:p>
        </p:txBody>
      </p:sp>
      <p:pic>
        <p:nvPicPr>
          <p:cNvPr id="3074" name="Picture 2" descr="Uppbrottsprocessens tre fa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154" y="2447533"/>
            <a:ext cx="7209692" cy="307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1947041"/>
            <a:ext cx="7886700" cy="4409312"/>
          </a:xfrm>
        </p:spPr>
        <p:txBody>
          <a:bodyPr>
            <a:noAutofit/>
          </a:bodyPr>
          <a:lstStyle/>
          <a:p>
            <a:pPr marL="0" indent="0">
              <a:buNone/>
            </a:pPr>
            <a:r>
              <a:rPr lang="sv-SE" sz="3200" dirty="0"/>
              <a:t>För en våldsutsatt person kan </a:t>
            </a:r>
            <a:br>
              <a:rPr lang="sv-SE" sz="3200" dirty="0"/>
            </a:br>
            <a:r>
              <a:rPr lang="sv-SE" sz="3200" dirty="0"/>
              <a:t>det kännas övermäktigt med alla praktiska aspekter som hon måste hantera i uppbrottet. Får hon hjälp med detta kan det vara en stor lättnad. </a:t>
            </a:r>
          </a:p>
          <a:p>
            <a:r>
              <a:rPr lang="sv-SE" sz="3200" dirty="0"/>
              <a:t>Vilket praktiskt stöd en våldsutsatt person kan tänkas behöva. </a:t>
            </a:r>
          </a:p>
          <a:p>
            <a:r>
              <a:rPr lang="sv-SE" sz="3200"/>
              <a:t>Sammanfatta</a:t>
            </a:r>
            <a:endParaRPr lang="sv-SE" sz="3200" dirty="0"/>
          </a:p>
        </p:txBody>
      </p:sp>
      <p:sp>
        <p:nvSpPr>
          <p:cNvPr id="2" name="Platshållare för bildnummer 1"/>
          <p:cNvSpPr>
            <a:spLocks noGrp="1"/>
          </p:cNvSpPr>
          <p:nvPr>
            <p:ph type="sldNum" sz="quarter" idx="12"/>
          </p:nvPr>
        </p:nvSpPr>
        <p:spPr/>
        <p:txBody>
          <a:bodyPr/>
          <a:lstStyle/>
          <a:p>
            <a:fld id="{19D4CAB2-EAEE-41CC-8E5E-0E706DB468AD}" type="slidenum">
              <a:rPr lang="sv-SE" smtClean="0"/>
              <a:pPr/>
              <a:t>21</a:t>
            </a:fld>
            <a:endParaRPr lang="sv-SE"/>
          </a:p>
        </p:txBody>
      </p:sp>
    </p:spTree>
    <p:extLst>
      <p:ext uri="{BB962C8B-B14F-4D97-AF65-F5344CB8AC3E}">
        <p14:creationId xmlns:p14="http://schemas.microsoft.com/office/powerpoint/2010/main" val="361796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normAutofit/>
          </a:bodyPr>
          <a:lstStyle/>
          <a:p>
            <a:pPr marL="0" indent="0">
              <a:buNone/>
            </a:pPr>
            <a:r>
              <a:rPr lang="sv-SE" sz="4000" i="1" dirty="0"/>
              <a:t>Man behöver praktisk hjälp men det är också viktigt att veta att uppbrottet är en farlig period i den utsatta kvinnans liv.</a:t>
            </a:r>
          </a:p>
        </p:txBody>
      </p:sp>
      <p:sp>
        <p:nvSpPr>
          <p:cNvPr id="3" name="Platshållare för bildnummer 2"/>
          <p:cNvSpPr>
            <a:spLocks noGrp="1"/>
          </p:cNvSpPr>
          <p:nvPr>
            <p:ph type="sldNum" sz="quarter" idx="12"/>
          </p:nvPr>
        </p:nvSpPr>
        <p:spPr/>
        <p:txBody>
          <a:bodyPr/>
          <a:lstStyle/>
          <a:p>
            <a:fld id="{19D4CAB2-EAEE-41CC-8E5E-0E706DB468AD}" type="slidenum">
              <a:rPr lang="sv-SE" smtClean="0"/>
              <a:pPr/>
              <a:t>22</a:t>
            </a:fld>
            <a:endParaRPr lang="sv-SE"/>
          </a:p>
        </p:txBody>
      </p:sp>
    </p:spTree>
    <p:extLst>
      <p:ext uri="{BB962C8B-B14F-4D97-AF65-F5344CB8AC3E}">
        <p14:creationId xmlns:p14="http://schemas.microsoft.com/office/powerpoint/2010/main" val="71331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sv-SE" b="1" dirty="0">
                <a:solidFill>
                  <a:srgbClr val="FF0000"/>
                </a:solidFill>
              </a:rPr>
              <a:t>Läsa text/Lyssna på text + </a:t>
            </a:r>
            <a:br>
              <a:rPr lang="sv-SE" b="1" dirty="0">
                <a:solidFill>
                  <a:srgbClr val="FF0000"/>
                </a:solidFill>
              </a:rPr>
            </a:br>
            <a:r>
              <a:rPr lang="sv-SE" dirty="0"/>
              <a:t>Riskfylld separation</a:t>
            </a:r>
          </a:p>
        </p:txBody>
      </p:sp>
      <p:sp>
        <p:nvSpPr>
          <p:cNvPr id="2" name="Platshållare för bildnummer 1"/>
          <p:cNvSpPr>
            <a:spLocks noGrp="1"/>
          </p:cNvSpPr>
          <p:nvPr>
            <p:ph type="sldNum" sz="quarter" idx="12"/>
          </p:nvPr>
        </p:nvSpPr>
        <p:spPr/>
        <p:txBody>
          <a:bodyPr/>
          <a:lstStyle/>
          <a:p>
            <a:fld id="{1282A501-F570-4B51-94A2-8A75EC3EF9B2}" type="slidenum">
              <a:rPr lang="sv-SE" smtClean="0"/>
              <a:pPr/>
              <a:t>23</a:t>
            </a:fld>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264" y="507409"/>
            <a:ext cx="551502" cy="602150"/>
          </a:xfrm>
          <a:prstGeom prst="rect">
            <a:avLst/>
          </a:prstGeom>
        </p:spPr>
      </p:pic>
      <p:pic>
        <p:nvPicPr>
          <p:cNvPr id="3" name="Bildobjekt 2"/>
          <p:cNvPicPr>
            <a:picLocks noChangeAspect="1"/>
          </p:cNvPicPr>
          <p:nvPr/>
        </p:nvPicPr>
        <p:blipFill rotWithShape="1">
          <a:blip r:embed="rId4" cstate="print"/>
          <a:srcRect l="25349" t="39406" r="26745" b="39199"/>
          <a:stretch/>
        </p:blipFill>
        <p:spPr>
          <a:xfrm>
            <a:off x="1166309" y="2612846"/>
            <a:ext cx="6575830" cy="165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036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idx="1"/>
          </p:nvPr>
        </p:nvSpPr>
        <p:spPr/>
        <p:txBody>
          <a:bodyPr>
            <a:normAutofit/>
          </a:bodyPr>
          <a:lstStyle/>
          <a:p>
            <a:r>
              <a:rPr lang="sv-SE" sz="4400" dirty="0"/>
              <a:t>Vad kan ni inom er verksamhet </a:t>
            </a:r>
            <a:br>
              <a:rPr lang="sv-SE" sz="4400" dirty="0"/>
            </a:br>
            <a:r>
              <a:rPr lang="sv-SE" sz="4400" dirty="0"/>
              <a:t>göra för att uppmärksamma en eventuellt riskfylld situation för </a:t>
            </a:r>
            <a:br>
              <a:rPr lang="sv-SE" sz="4400" dirty="0"/>
            </a:br>
            <a:r>
              <a:rPr lang="sv-SE" sz="4400" dirty="0"/>
              <a:t>en våldsutsatt person som </a:t>
            </a:r>
            <a:br>
              <a:rPr lang="sv-SE" sz="4400" dirty="0"/>
            </a:br>
            <a:r>
              <a:rPr lang="sv-SE" sz="4400" dirty="0"/>
              <a:t>genomgår en separation?</a:t>
            </a:r>
          </a:p>
        </p:txBody>
      </p:sp>
      <p:sp>
        <p:nvSpPr>
          <p:cNvPr id="3" name="Platshållare för bildnummer 2"/>
          <p:cNvSpPr>
            <a:spLocks noGrp="1"/>
          </p:cNvSpPr>
          <p:nvPr>
            <p:ph type="sldNum" sz="quarter" idx="12"/>
          </p:nvPr>
        </p:nvSpPr>
        <p:spPr/>
        <p:txBody>
          <a:bodyPr/>
          <a:lstStyle/>
          <a:p>
            <a:fld id="{19D4CAB2-EAEE-41CC-8E5E-0E706DB468AD}" type="slidenum">
              <a:rPr lang="sv-SE" smtClean="0"/>
              <a:pPr/>
              <a:t>24</a:t>
            </a:fld>
            <a:endParaRPr lang="sv-SE"/>
          </a:p>
        </p:txBody>
      </p:sp>
    </p:spTree>
    <p:extLst>
      <p:ext uri="{BB962C8B-B14F-4D97-AF65-F5344CB8AC3E}">
        <p14:creationId xmlns:p14="http://schemas.microsoft.com/office/powerpoint/2010/main" val="380800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normAutofit/>
          </a:bodyPr>
          <a:lstStyle/>
          <a:p>
            <a:r>
              <a:rPr lang="sv-SE" sz="3323" b="1" dirty="0"/>
              <a:t>Lyssna på olika erfarenheter av att möta kvinnor i olika delar av uppbrottsprocessen…</a:t>
            </a:r>
          </a:p>
        </p:txBody>
      </p:sp>
      <p:sp>
        <p:nvSpPr>
          <p:cNvPr id="3" name="Platshållare för bildnummer 2"/>
          <p:cNvSpPr>
            <a:spLocks noGrp="1"/>
          </p:cNvSpPr>
          <p:nvPr>
            <p:ph type="sldNum" sz="quarter" idx="12"/>
          </p:nvPr>
        </p:nvSpPr>
        <p:spPr/>
        <p:txBody>
          <a:bodyPr/>
          <a:lstStyle/>
          <a:p>
            <a:fld id="{9897E3DF-8EDF-4FB4-923B-7FFFF314F6BD}" type="slidenum">
              <a:rPr lang="sv-SE" smtClean="0"/>
              <a:pPr/>
              <a:t>25</a:t>
            </a:fld>
            <a:endParaRPr lang="sv-SE"/>
          </a:p>
        </p:txBody>
      </p:sp>
      <p:pic>
        <p:nvPicPr>
          <p:cNvPr id="2" name="Bildobjekt 1"/>
          <p:cNvPicPr>
            <a:picLocks noChangeAspect="1"/>
          </p:cNvPicPr>
          <p:nvPr/>
        </p:nvPicPr>
        <p:blipFill rotWithShape="1">
          <a:blip r:embed="rId3" cstate="print"/>
          <a:srcRect l="25523" t="43953" r="26628" b="24936"/>
          <a:stretch/>
        </p:blipFill>
        <p:spPr>
          <a:xfrm>
            <a:off x="440025" y="2334665"/>
            <a:ext cx="8077472" cy="2954216"/>
          </a:xfrm>
          <a:prstGeom prst="rect">
            <a:avLst/>
          </a:prstGeom>
        </p:spPr>
      </p:pic>
    </p:spTree>
    <p:extLst>
      <p:ext uri="{BB962C8B-B14F-4D97-AF65-F5344CB8AC3E}">
        <p14:creationId xmlns:p14="http://schemas.microsoft.com/office/powerpoint/2010/main" val="91878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 ihåg!</a:t>
            </a:r>
          </a:p>
        </p:txBody>
      </p:sp>
      <p:sp>
        <p:nvSpPr>
          <p:cNvPr id="3" name="Platshållare för innehåll 2"/>
          <p:cNvSpPr>
            <a:spLocks noGrp="1"/>
          </p:cNvSpPr>
          <p:nvPr>
            <p:ph idx="1"/>
          </p:nvPr>
        </p:nvSpPr>
        <p:spPr>
          <a:xfrm>
            <a:off x="628651" y="2711301"/>
            <a:ext cx="7886700" cy="3891517"/>
          </a:xfrm>
        </p:spPr>
        <p:txBody>
          <a:bodyPr>
            <a:normAutofit fontScale="92500"/>
          </a:bodyPr>
          <a:lstStyle/>
          <a:p>
            <a:r>
              <a:rPr lang="sv-SE" dirty="0"/>
              <a:t>Att lämna en relation där våld förekommer är en process som kan ta tid. Det är inte ovanligt att den våldsutsatta går tillbaka flera gånger till våldsutövaren innan ett slutligt uppbrott sker.</a:t>
            </a:r>
          </a:p>
          <a:p>
            <a:r>
              <a:rPr lang="sv-SE" dirty="0"/>
              <a:t>Det är viktigt att det finns praktiska förutsättningar för att ett uppbrott ska kunna ske. </a:t>
            </a:r>
          </a:p>
          <a:p>
            <a:r>
              <a:rPr lang="sv-SE" dirty="0"/>
              <a:t>Yttre faktorer som att den våldsutsatta saknar ekonomisk trygghet kan göra det svårare för henne att bryta upp.</a:t>
            </a:r>
          </a:p>
          <a:p>
            <a:r>
              <a:rPr lang="sv-SE" dirty="0"/>
              <a:t>Våldsutsatta kvinnor riskerar ofta att utsättas för mer och kraftigare våld i samband med en separation. </a:t>
            </a:r>
          </a:p>
        </p:txBody>
      </p:sp>
      <p:sp>
        <p:nvSpPr>
          <p:cNvPr id="4" name="Platshållare för bildnummer 3"/>
          <p:cNvSpPr>
            <a:spLocks noGrp="1"/>
          </p:cNvSpPr>
          <p:nvPr>
            <p:ph type="sldNum" sz="quarter" idx="12"/>
          </p:nvPr>
        </p:nvSpPr>
        <p:spPr/>
        <p:txBody>
          <a:bodyPr/>
          <a:lstStyle/>
          <a:p>
            <a:fld id="{26F89C19-40AA-4465-9EC3-99CFA3D05D53}" type="slidenum">
              <a:rPr lang="sv-SE" smtClean="0"/>
              <a:pPr/>
              <a:t>26</a:t>
            </a:fld>
            <a:endParaRPr lang="sv-SE"/>
          </a:p>
        </p:txBody>
      </p:sp>
    </p:spTree>
    <p:extLst>
      <p:ext uri="{BB962C8B-B14F-4D97-AF65-F5344CB8AC3E}">
        <p14:creationId xmlns:p14="http://schemas.microsoft.com/office/powerpoint/2010/main" val="331529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br>
              <a:rPr lang="sv-SE" dirty="0"/>
            </a:br>
            <a:r>
              <a:rPr lang="sv-SE" dirty="0"/>
              <a:t>Knyt ihop lektionen</a:t>
            </a:r>
          </a:p>
        </p:txBody>
      </p:sp>
      <p:sp>
        <p:nvSpPr>
          <p:cNvPr id="9" name="Platshållare för innehåll 8"/>
          <p:cNvSpPr>
            <a:spLocks noGrp="1"/>
          </p:cNvSpPr>
          <p:nvPr>
            <p:ph idx="1"/>
          </p:nvPr>
        </p:nvSpPr>
        <p:spPr>
          <a:xfrm>
            <a:off x="628650" y="2776324"/>
            <a:ext cx="8515350" cy="3189257"/>
          </a:xfrm>
        </p:spPr>
        <p:txBody>
          <a:bodyPr/>
          <a:lstStyle/>
          <a:p>
            <a:r>
              <a:rPr lang="sv-SE" dirty="0"/>
              <a:t>Vad har varit nytt? Vad har varit intressant?</a:t>
            </a:r>
          </a:p>
          <a:p>
            <a:r>
              <a:rPr lang="sv-SE" dirty="0"/>
              <a:t>Uppgift till nästa pass? Läsa…?</a:t>
            </a:r>
          </a:p>
          <a:p>
            <a:endParaRPr lang="sv-SE" sz="1292" dirty="0"/>
          </a:p>
          <a:p>
            <a:endParaRPr lang="sv-SE" dirty="0"/>
          </a:p>
          <a:p>
            <a:pPr marL="0" indent="0">
              <a:buNone/>
            </a:pPr>
            <a:endParaRPr lang="sv-SE" sz="900" dirty="0"/>
          </a:p>
          <a:p>
            <a:r>
              <a:rPr lang="sv-SE" dirty="0"/>
              <a:t>Vi ska nu gå vidare och få fundera över samhällets ansvar</a:t>
            </a:r>
          </a:p>
        </p:txBody>
      </p:sp>
      <p:sp>
        <p:nvSpPr>
          <p:cNvPr id="2" name="Platshållare för bildnummer 1"/>
          <p:cNvSpPr>
            <a:spLocks noGrp="1"/>
          </p:cNvSpPr>
          <p:nvPr>
            <p:ph type="sldNum" sz="quarter" idx="12"/>
          </p:nvPr>
        </p:nvSpPr>
        <p:spPr/>
        <p:txBody>
          <a:bodyPr/>
          <a:lstStyle/>
          <a:p>
            <a:fld id="{306AC89D-229F-4005-B047-CCD7B32CE1DD}" type="slidenum">
              <a:rPr lang="sv-SE" smtClean="0"/>
              <a:pPr/>
              <a:t>27</a:t>
            </a:fld>
            <a:endParaRPr lang="sv-SE"/>
          </a:p>
        </p:txBody>
      </p:sp>
      <p:sp>
        <p:nvSpPr>
          <p:cNvPr id="10" name="Rektangel med rundade hörn 9"/>
          <p:cNvSpPr/>
          <p:nvPr/>
        </p:nvSpPr>
        <p:spPr>
          <a:xfrm>
            <a:off x="3229890" y="5434327"/>
            <a:ext cx="2697805" cy="667398"/>
          </a:xfrm>
          <a:prstGeom prst="roundRect">
            <a:avLst/>
          </a:prstGeom>
          <a:solidFill>
            <a:srgbClr val="D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46" b="1" dirty="0"/>
              <a:t>TILL NÄSTA LEKTION</a:t>
            </a:r>
          </a:p>
        </p:txBody>
      </p:sp>
      <p:sp>
        <p:nvSpPr>
          <p:cNvPr id="6" name="Rektangel med rundade hörn 5"/>
          <p:cNvSpPr/>
          <p:nvPr/>
        </p:nvSpPr>
        <p:spPr>
          <a:xfrm>
            <a:off x="3053224" y="3890413"/>
            <a:ext cx="3051136" cy="667398"/>
          </a:xfrm>
          <a:prstGeom prst="roundRect">
            <a:avLst/>
          </a:prstGeom>
          <a:solidFill>
            <a:srgbClr val="D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46" b="1" dirty="0"/>
              <a:t>TILLBAKA TILL STARTSIDAN</a:t>
            </a:r>
          </a:p>
        </p:txBody>
      </p:sp>
    </p:spTree>
    <p:extLst>
      <p:ext uri="{BB962C8B-B14F-4D97-AF65-F5344CB8AC3E}">
        <p14:creationId xmlns:p14="http://schemas.microsoft.com/office/powerpoint/2010/main" val="376813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solidFill>
                  <a:srgbClr val="FF0000"/>
                </a:solidFill>
              </a:rPr>
              <a:t>Läsa text/Lyssna på text + </a:t>
            </a:r>
            <a:br>
              <a:rPr lang="sv-SE" b="1" dirty="0">
                <a:solidFill>
                  <a:srgbClr val="FF0000"/>
                </a:solidFill>
              </a:rPr>
            </a:br>
            <a:r>
              <a:rPr lang="sv-SE" sz="4800" dirty="0"/>
              <a:t>Våldets normaliseringsprocess</a:t>
            </a:r>
            <a:endParaRPr lang="sv-SE" dirty="0"/>
          </a:p>
        </p:txBody>
      </p:sp>
      <p:sp>
        <p:nvSpPr>
          <p:cNvPr id="4" name="Platshållare för bildnummer 3"/>
          <p:cNvSpPr>
            <a:spLocks noGrp="1"/>
          </p:cNvSpPr>
          <p:nvPr>
            <p:ph type="sldNum" sz="quarter" idx="12"/>
          </p:nvPr>
        </p:nvSpPr>
        <p:spPr/>
        <p:txBody>
          <a:bodyPr/>
          <a:lstStyle/>
          <a:p>
            <a:fld id="{1282A501-F570-4B51-94A2-8A75EC3EF9B2}" type="slidenum">
              <a:rPr lang="sv-SE" smtClean="0"/>
              <a:pPr/>
              <a:t>3</a:t>
            </a:fld>
            <a:endParaRPr lang="sv-SE"/>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233" y="2754541"/>
            <a:ext cx="6379534" cy="2722972"/>
          </a:xfrm>
          <a:prstGeom prst="rect">
            <a:avLst/>
          </a:prstGeom>
        </p:spPr>
      </p:pic>
    </p:spTree>
    <p:extLst>
      <p:ext uri="{BB962C8B-B14F-4D97-AF65-F5344CB8AC3E}">
        <p14:creationId xmlns:p14="http://schemas.microsoft.com/office/powerpoint/2010/main" val="354841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normAutofit lnSpcReduction="10000"/>
          </a:bodyPr>
          <a:lstStyle/>
          <a:p>
            <a:r>
              <a:rPr lang="sv-SE" sz="4000" dirty="0"/>
              <a:t>Vi har nu fått ett begrepp – våldets normaliseringsprocess, ge exempel från våldets </a:t>
            </a:r>
            <a:r>
              <a:rPr lang="sv-SE" sz="4000"/>
              <a:t>normaliseringsprocess i </a:t>
            </a:r>
            <a:r>
              <a:rPr lang="sv-SE" sz="4000" dirty="0"/>
              <a:t>serien om Anna?</a:t>
            </a:r>
          </a:p>
          <a:p>
            <a:pPr marL="0" indent="0">
              <a:buNone/>
            </a:pPr>
            <a:r>
              <a:rPr lang="sv-SE" sz="4000" i="1" dirty="0"/>
              <a:t>Förbered egna förslag, om de inte kommer på några exempel.</a:t>
            </a:r>
          </a:p>
        </p:txBody>
      </p:sp>
      <p:sp>
        <p:nvSpPr>
          <p:cNvPr id="2" name="Platshållare för bildnummer 1"/>
          <p:cNvSpPr>
            <a:spLocks noGrp="1"/>
          </p:cNvSpPr>
          <p:nvPr>
            <p:ph type="sldNum" sz="quarter" idx="12"/>
          </p:nvPr>
        </p:nvSpPr>
        <p:spPr/>
        <p:txBody>
          <a:bodyPr/>
          <a:lstStyle/>
          <a:p>
            <a:fld id="{19D4CAB2-EAEE-41CC-8E5E-0E706DB468AD}" type="slidenum">
              <a:rPr lang="sv-SE" smtClean="0"/>
              <a:pPr/>
              <a:t>4</a:t>
            </a:fld>
            <a:endParaRPr lang="sv-SE"/>
          </a:p>
        </p:txBody>
      </p:sp>
    </p:spTree>
    <p:extLst>
      <p:ext uri="{BB962C8B-B14F-4D97-AF65-F5344CB8AC3E}">
        <p14:creationId xmlns:p14="http://schemas.microsoft.com/office/powerpoint/2010/main" val="135814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1" y="365126"/>
            <a:ext cx="7886700" cy="2517774"/>
          </a:xfrm>
        </p:spPr>
        <p:txBody>
          <a:bodyPr>
            <a:normAutofit fontScale="90000"/>
          </a:bodyPr>
          <a:lstStyle/>
          <a:p>
            <a:r>
              <a:rPr lang="sv-SE" sz="4000" dirty="0">
                <a:solidFill>
                  <a:srgbClr val="FF0000"/>
                </a:solidFill>
              </a:rPr>
              <a:t>Läs texten om de olika våldfaserna +</a:t>
            </a:r>
            <a:br>
              <a:rPr lang="sv-SE" dirty="0"/>
            </a:br>
            <a:r>
              <a:rPr lang="sv-SE" dirty="0"/>
              <a:t>1. Klicka på Uppbyggnadsfasen – läs</a:t>
            </a:r>
            <a:br>
              <a:rPr lang="sv-SE" dirty="0"/>
            </a:br>
            <a:r>
              <a:rPr lang="sv-SE" dirty="0"/>
              <a:t>2. Klicka på Våldsfasen – läs</a:t>
            </a:r>
            <a:br>
              <a:rPr lang="sv-SE" dirty="0"/>
            </a:br>
            <a:r>
              <a:rPr lang="sv-SE" dirty="0"/>
              <a:t>3. Klicka på Reperationsfasen - läs</a:t>
            </a:r>
          </a:p>
        </p:txBody>
      </p:sp>
      <p:sp>
        <p:nvSpPr>
          <p:cNvPr id="4" name="Platshållare för bildnummer 3"/>
          <p:cNvSpPr>
            <a:spLocks noGrp="1"/>
          </p:cNvSpPr>
          <p:nvPr>
            <p:ph type="sldNum" sz="quarter" idx="12"/>
          </p:nvPr>
        </p:nvSpPr>
        <p:spPr/>
        <p:txBody>
          <a:bodyPr/>
          <a:lstStyle/>
          <a:p>
            <a:fld id="{1282A501-F570-4B51-94A2-8A75EC3EF9B2}" type="slidenum">
              <a:rPr lang="sv-SE" smtClean="0"/>
              <a:pPr/>
              <a:t>5</a:t>
            </a:fld>
            <a:endParaRPr lang="sv-SE"/>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333" y="3425826"/>
            <a:ext cx="6379534" cy="2722972"/>
          </a:xfrm>
          <a:prstGeom prst="rect">
            <a:avLst/>
          </a:prstGeom>
        </p:spPr>
      </p:pic>
    </p:spTree>
    <p:extLst>
      <p:ext uri="{BB962C8B-B14F-4D97-AF65-F5344CB8AC3E}">
        <p14:creationId xmlns:p14="http://schemas.microsoft.com/office/powerpoint/2010/main" val="305121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3889" y="1989221"/>
            <a:ext cx="7886700" cy="4555958"/>
          </a:xfrm>
        </p:spPr>
        <p:txBody>
          <a:bodyPr>
            <a:noAutofit/>
          </a:bodyPr>
          <a:lstStyle/>
          <a:p>
            <a:pPr marL="0" indent="0">
              <a:buNone/>
            </a:pPr>
            <a:r>
              <a:rPr lang="sv-SE" sz="3200" dirty="0"/>
              <a:t>Den våldsutsatta kan vara mer </a:t>
            </a:r>
            <a:br>
              <a:rPr lang="sv-SE" sz="3200" dirty="0"/>
            </a:br>
            <a:r>
              <a:rPr lang="sv-SE" sz="3200" dirty="0"/>
              <a:t>mottaglig för </a:t>
            </a:r>
            <a:r>
              <a:rPr lang="sv-SE" sz="3200" b="1" dirty="0">
                <a:solidFill>
                  <a:srgbClr val="FF0000"/>
                </a:solidFill>
              </a:rPr>
              <a:t>hjälp ju närmare våldsfasen </a:t>
            </a:r>
            <a:br>
              <a:rPr lang="sv-SE" sz="3200" b="1" dirty="0">
                <a:solidFill>
                  <a:srgbClr val="FF0000"/>
                </a:solidFill>
              </a:rPr>
            </a:br>
            <a:r>
              <a:rPr lang="sv-SE" sz="3200" dirty="0"/>
              <a:t>hon befinner sig. </a:t>
            </a:r>
          </a:p>
          <a:p>
            <a:pPr marL="0" indent="0">
              <a:buNone/>
            </a:pPr>
            <a:r>
              <a:rPr lang="sv-SE" sz="3200" i="1" dirty="0"/>
              <a:t>Om hon har gått vidare till reparationsfasen och upplever relationen som varm och positiv igen kan det vara svårare att nå fram med hjälp och stöd. </a:t>
            </a:r>
          </a:p>
          <a:p>
            <a:r>
              <a:rPr lang="sv-SE" sz="3200" dirty="0"/>
              <a:t>Hur skulle ni kunna dra nytta av denna kunskap på er arbetsplats?</a:t>
            </a:r>
          </a:p>
          <a:p>
            <a:endParaRPr lang="sv-SE" sz="3200" dirty="0"/>
          </a:p>
        </p:txBody>
      </p:sp>
      <p:sp>
        <p:nvSpPr>
          <p:cNvPr id="4" name="Platshållare för bildnummer 3"/>
          <p:cNvSpPr>
            <a:spLocks noGrp="1"/>
          </p:cNvSpPr>
          <p:nvPr>
            <p:ph type="sldNum" sz="quarter" idx="12"/>
          </p:nvPr>
        </p:nvSpPr>
        <p:spPr/>
        <p:txBody>
          <a:bodyPr/>
          <a:lstStyle/>
          <a:p>
            <a:fld id="{1282A501-F570-4B51-94A2-8A75EC3EF9B2}" type="slidenum">
              <a:rPr lang="sv-SE" smtClean="0"/>
              <a:pPr/>
              <a:t>6</a:t>
            </a:fld>
            <a:endParaRPr lang="sv-SE"/>
          </a:p>
        </p:txBody>
      </p:sp>
    </p:spTree>
    <p:extLst>
      <p:ext uri="{BB962C8B-B14F-4D97-AF65-F5344CB8AC3E}">
        <p14:creationId xmlns:p14="http://schemas.microsoft.com/office/powerpoint/2010/main" val="386556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b="1" dirty="0"/>
              <a:t>Lyssna på olika erfarenheter av </a:t>
            </a:r>
            <a:br>
              <a:rPr lang="sv-SE" b="1" dirty="0"/>
            </a:br>
            <a:r>
              <a:rPr lang="sv-SE" b="1" dirty="0"/>
              <a:t>att möta kvinnor som lever med våld...</a:t>
            </a:r>
          </a:p>
        </p:txBody>
      </p:sp>
      <p:sp>
        <p:nvSpPr>
          <p:cNvPr id="4" name="Platshållare för bildnummer 3"/>
          <p:cNvSpPr>
            <a:spLocks noGrp="1"/>
          </p:cNvSpPr>
          <p:nvPr>
            <p:ph type="sldNum" sz="quarter" idx="12"/>
          </p:nvPr>
        </p:nvSpPr>
        <p:spPr/>
        <p:txBody>
          <a:bodyPr/>
          <a:lstStyle/>
          <a:p>
            <a:fld id="{9897E3DF-8EDF-4FB4-923B-7FFFF314F6BD}" type="slidenum">
              <a:rPr lang="sv-SE" smtClean="0"/>
              <a:pPr/>
              <a:t>7</a:t>
            </a:fld>
            <a:endParaRPr lang="sv-SE"/>
          </a:p>
        </p:txBody>
      </p:sp>
      <p:pic>
        <p:nvPicPr>
          <p:cNvPr id="3" name="Bildobjekt 2"/>
          <p:cNvPicPr>
            <a:picLocks noChangeAspect="1"/>
          </p:cNvPicPr>
          <p:nvPr/>
        </p:nvPicPr>
        <p:blipFill rotWithShape="1">
          <a:blip r:embed="rId3" cstate="print"/>
          <a:srcRect l="25349" t="52222" r="26861" b="32791"/>
          <a:stretch/>
        </p:blipFill>
        <p:spPr>
          <a:xfrm>
            <a:off x="430209" y="2717437"/>
            <a:ext cx="8067659" cy="1423127"/>
          </a:xfrm>
          <a:prstGeom prst="rect">
            <a:avLst/>
          </a:prstGeom>
        </p:spPr>
      </p:pic>
      <p:sp>
        <p:nvSpPr>
          <p:cNvPr id="5" name="textruta 4"/>
          <p:cNvSpPr txBox="1"/>
          <p:nvPr/>
        </p:nvSpPr>
        <p:spPr>
          <a:xfrm rot="20676945">
            <a:off x="4572000" y="5043210"/>
            <a:ext cx="2602523" cy="546945"/>
          </a:xfrm>
          <a:prstGeom prst="rect">
            <a:avLst/>
          </a:prstGeom>
          <a:noFill/>
        </p:spPr>
        <p:txBody>
          <a:bodyPr wrap="square" rtlCol="0">
            <a:spAutoFit/>
          </a:bodyPr>
          <a:lstStyle/>
          <a:p>
            <a:r>
              <a:rPr lang="sv-SE" sz="2954" dirty="0"/>
              <a:t>VISA ALLA TRE</a:t>
            </a:r>
          </a:p>
        </p:txBody>
      </p:sp>
    </p:spTree>
    <p:extLst>
      <p:ext uri="{BB962C8B-B14F-4D97-AF65-F5344CB8AC3E}">
        <p14:creationId xmlns:p14="http://schemas.microsoft.com/office/powerpoint/2010/main" val="254178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600" dirty="0">
                <a:solidFill>
                  <a:srgbClr val="FF0000"/>
                </a:solidFill>
              </a:rPr>
              <a:t>Läsa text/Lyssna på text + </a:t>
            </a:r>
            <a:br>
              <a:rPr lang="sv-SE" sz="3323" dirty="0">
                <a:solidFill>
                  <a:srgbClr val="FF0000"/>
                </a:solidFill>
              </a:rPr>
            </a:br>
            <a:r>
              <a:rPr lang="sv-SE" sz="4800" dirty="0"/>
              <a:t>Anpassning och motstånd</a:t>
            </a:r>
            <a:endParaRPr lang="sv-SE" dirty="0"/>
          </a:p>
        </p:txBody>
      </p:sp>
      <p:sp>
        <p:nvSpPr>
          <p:cNvPr id="2" name="Platshållare för bildnummer 1"/>
          <p:cNvSpPr>
            <a:spLocks noGrp="1"/>
          </p:cNvSpPr>
          <p:nvPr>
            <p:ph type="sldNum" sz="quarter" idx="12"/>
          </p:nvPr>
        </p:nvSpPr>
        <p:spPr/>
        <p:txBody>
          <a:bodyPr/>
          <a:lstStyle/>
          <a:p>
            <a:fld id="{1282A501-F570-4B51-94A2-8A75EC3EF9B2}" type="slidenum">
              <a:rPr lang="sv-SE" smtClean="0"/>
              <a:pPr/>
              <a:t>8</a:t>
            </a:fld>
            <a:endParaRPr lang="sv-SE"/>
          </a:p>
        </p:txBody>
      </p:sp>
      <p:pic>
        <p:nvPicPr>
          <p:cNvPr id="1026" name="Picture 2" descr="Anpassning och motstå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999" y="2496606"/>
            <a:ext cx="7209692" cy="3077308"/>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247" y="586088"/>
            <a:ext cx="551502" cy="602150"/>
          </a:xfrm>
          <a:prstGeom prst="rect">
            <a:avLst/>
          </a:prstGeom>
        </p:spPr>
      </p:pic>
    </p:spTree>
    <p:extLst>
      <p:ext uri="{BB962C8B-B14F-4D97-AF65-F5344CB8AC3E}">
        <p14:creationId xmlns:p14="http://schemas.microsoft.com/office/powerpoint/2010/main" val="298907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normAutofit lnSpcReduction="10000"/>
          </a:bodyPr>
          <a:lstStyle/>
          <a:p>
            <a:pPr marL="0" indent="0">
              <a:buNone/>
            </a:pPr>
            <a:r>
              <a:rPr lang="sv-SE" sz="4000" dirty="0"/>
              <a:t>Prata med varandra om varför det </a:t>
            </a:r>
            <a:r>
              <a:rPr lang="sv-SE" sz="4000" b="1" dirty="0">
                <a:solidFill>
                  <a:srgbClr val="FF0000"/>
                </a:solidFill>
              </a:rPr>
              <a:t>kan vara relevant </a:t>
            </a:r>
            <a:r>
              <a:rPr lang="sv-SE" sz="4000" dirty="0"/>
              <a:t>att uppmärksamma den våldsutsattas anpassning och motstånd.</a:t>
            </a:r>
          </a:p>
          <a:p>
            <a:pPr marL="0" indent="0">
              <a:buNone/>
            </a:pPr>
            <a:r>
              <a:rPr lang="sv-SE" sz="4000" i="1" dirty="0"/>
              <a:t>Förbered egna förslag, om de inte kommer på några exempel.</a:t>
            </a:r>
          </a:p>
          <a:p>
            <a:endParaRPr lang="sv-SE" sz="4000" dirty="0"/>
          </a:p>
        </p:txBody>
      </p:sp>
      <p:sp>
        <p:nvSpPr>
          <p:cNvPr id="2" name="Platshållare för bildnummer 1"/>
          <p:cNvSpPr>
            <a:spLocks noGrp="1"/>
          </p:cNvSpPr>
          <p:nvPr>
            <p:ph type="sldNum" sz="quarter" idx="12"/>
          </p:nvPr>
        </p:nvSpPr>
        <p:spPr/>
        <p:txBody>
          <a:bodyPr/>
          <a:lstStyle/>
          <a:p>
            <a:fld id="{19D4CAB2-EAEE-41CC-8E5E-0E706DB468AD}" type="slidenum">
              <a:rPr lang="sv-SE" smtClean="0"/>
              <a:pPr/>
              <a:t>9</a:t>
            </a:fld>
            <a:endParaRPr lang="sv-SE"/>
          </a:p>
        </p:txBody>
      </p:sp>
    </p:spTree>
    <p:extLst>
      <p:ext uri="{BB962C8B-B14F-4D97-AF65-F5344CB8AC3E}">
        <p14:creationId xmlns:p14="http://schemas.microsoft.com/office/powerpoint/2010/main" val="3979638874"/>
      </p:ext>
    </p:extLst>
  </p:cSld>
  <p:clrMapOvr>
    <a:masterClrMapping/>
  </p:clrMapOvr>
</p:sld>
</file>

<file path=ppt/theme/theme1.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Anpassad formgivning">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bkurs.potx" id="{D965A5FF-2B47-4F5E-9A56-AB9896400437}" vid="{CF9845F3-ECFA-4010-B4BD-F64B9C52F19A}"/>
    </a:ext>
  </a:extLst>
</a:theme>
</file>

<file path=ppt/theme/theme6.xml><?xml version="1.0" encoding="utf-8"?>
<a:theme xmlns:a="http://schemas.openxmlformats.org/drawingml/2006/main" name="9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bkurs.potx" id="{D965A5FF-2B47-4F5E-9A56-AB9896400437}" vid="{7CB5736F-FAB0-4C25-BB26-62E24780DCF4}"/>
    </a:ext>
  </a:extLst>
</a:theme>
</file>

<file path=ppt/theme/theme7.xml><?xml version="1.0" encoding="utf-8"?>
<a:theme xmlns:a="http://schemas.openxmlformats.org/drawingml/2006/main" name="10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bkurs.potx" id="{D965A5FF-2B47-4F5E-9A56-AB9896400437}" vid="{6C00E94C-EAAE-4901-A24C-A543EAA20092}"/>
    </a:ext>
  </a:extLst>
</a:theme>
</file>

<file path=ppt/theme/theme8.xml><?xml version="1.0" encoding="utf-8"?>
<a:theme xmlns:a="http://schemas.openxmlformats.org/drawingml/2006/main" name="11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bkurs.potx" id="{D965A5FF-2B47-4F5E-9A56-AB9896400437}" vid="{85C1CC2A-F832-4760-982A-17B6E0A04CBF}"/>
    </a:ext>
  </a:extLst>
</a:theme>
</file>

<file path=ppt/theme/theme9.xml><?xml version="1.0" encoding="utf-8"?>
<a:theme xmlns:a="http://schemas.openxmlformats.org/drawingml/2006/main" name="6_Anpassad formgivning">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553</Words>
  <Application>Microsoft Office PowerPoint</Application>
  <PresentationFormat>Bildspel på skärmen (4:3)</PresentationFormat>
  <Paragraphs>127</Paragraphs>
  <Slides>27</Slides>
  <Notes>25</Notes>
  <HiddenSlides>0</HiddenSlides>
  <MMClips>0</MMClips>
  <ScaleCrop>false</ScaleCrop>
  <HeadingPairs>
    <vt:vector size="6" baseType="variant">
      <vt:variant>
        <vt:lpstr>Använt teckensnitt</vt:lpstr>
      </vt:variant>
      <vt:variant>
        <vt:i4>3</vt:i4>
      </vt:variant>
      <vt:variant>
        <vt:lpstr>Tema</vt:lpstr>
      </vt:variant>
      <vt:variant>
        <vt:i4>10</vt:i4>
      </vt:variant>
      <vt:variant>
        <vt:lpstr>Bildrubriker</vt:lpstr>
      </vt:variant>
      <vt:variant>
        <vt:i4>27</vt:i4>
      </vt:variant>
    </vt:vector>
  </HeadingPairs>
  <TitlesOfParts>
    <vt:vector size="40" baseType="lpstr">
      <vt:lpstr>Arial</vt:lpstr>
      <vt:lpstr>Calibri</vt:lpstr>
      <vt:lpstr>Calibri Light</vt:lpstr>
      <vt:lpstr>5_Anpassad formgivning</vt:lpstr>
      <vt:lpstr>4_Anpassad formgivning</vt:lpstr>
      <vt:lpstr>Anpassad formgivning</vt:lpstr>
      <vt:lpstr>1_Anpassad formgivning</vt:lpstr>
      <vt:lpstr>8_Anpassad formgivning</vt:lpstr>
      <vt:lpstr>9_Anpassad formgivning</vt:lpstr>
      <vt:lpstr>10_Anpassad formgivning</vt:lpstr>
      <vt:lpstr>11_Anpassad formgivning</vt:lpstr>
      <vt:lpstr>6_Anpassad formgivning</vt:lpstr>
      <vt:lpstr>3_Anpassad formgivning</vt:lpstr>
      <vt:lpstr>Lektion 3:1</vt:lpstr>
      <vt:lpstr>Hur kunde det bli såhär…</vt:lpstr>
      <vt:lpstr>Läsa text/Lyssna på text +  Våldets normaliseringsprocess</vt:lpstr>
      <vt:lpstr>PowerPoint-presentation</vt:lpstr>
      <vt:lpstr>Läs texten om de olika våldfaserna + 1. Klicka på Uppbyggnadsfasen – läs 2. Klicka på Våldsfasen – läs 3. Klicka på Reperationsfasen - läs</vt:lpstr>
      <vt:lpstr>PowerPoint-presentation</vt:lpstr>
      <vt:lpstr>Lyssna på olika erfarenheter av  att möta kvinnor som lever med våld...</vt:lpstr>
      <vt:lpstr>Läsa text/Lyssna på text +  Anpassning och motstånd</vt:lpstr>
      <vt:lpstr>PowerPoint-presentation</vt:lpstr>
      <vt:lpstr>Lyssna på olika erfarenheter av hur kvinnor gör motstånd i en relation där våld förekommer....</vt:lpstr>
      <vt:lpstr>Kom ihåg!</vt:lpstr>
      <vt:lpstr> Knyt ihop lektionen</vt:lpstr>
      <vt:lpstr>Lektion 3:2</vt:lpstr>
      <vt:lpstr>Lämna eller inte lämna…</vt:lpstr>
      <vt:lpstr>Läsa text/Lyssna på text + Uppbrottsprocessen</vt:lpstr>
      <vt:lpstr>PowerPoint-presentation</vt:lpstr>
      <vt:lpstr>Läsa text/Lyssna på text +  Hinder för ett uppbrott</vt:lpstr>
      <vt:lpstr>Läsa text/Lyssna på text + Klicka på bilderna runt kvinnan</vt:lpstr>
      <vt:lpstr>PowerPoint-presentation</vt:lpstr>
      <vt:lpstr>Läsa text/lyssna på text+ Uppbrottsprocessens tre faser</vt:lpstr>
      <vt:lpstr>PowerPoint-presentation</vt:lpstr>
      <vt:lpstr>PowerPoint-presentation</vt:lpstr>
      <vt:lpstr>Läsa text/Lyssna på text +  Riskfylld separation</vt:lpstr>
      <vt:lpstr>PowerPoint-presentation</vt:lpstr>
      <vt:lpstr>Lyssna på olika erfarenheter av att möta kvinnor i olika delar av uppbrottsprocessen…</vt:lpstr>
      <vt:lpstr>Kom ihåg!</vt:lpstr>
      <vt:lpstr> Knyt ihop lektionen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Kerstin Kristensen</dc:creator>
  <cp:lastModifiedBy>Kerstin Kristensen</cp:lastModifiedBy>
  <cp:revision>138</cp:revision>
  <cp:lastPrinted>2017-04-18T06:51:42Z</cp:lastPrinted>
  <dcterms:created xsi:type="dcterms:W3CDTF">2016-09-20T08:13:01Z</dcterms:created>
  <dcterms:modified xsi:type="dcterms:W3CDTF">2017-09-11T13:34:10Z</dcterms:modified>
</cp:coreProperties>
</file>