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672" r:id="rId3"/>
    <p:sldMasterId id="2147483684" r:id="rId4"/>
    <p:sldMasterId id="2147483744" r:id="rId5"/>
    <p:sldMasterId id="2147483756" r:id="rId6"/>
    <p:sldMasterId id="2147483794" r:id="rId7"/>
    <p:sldMasterId id="2147483800" r:id="rId8"/>
    <p:sldMasterId id="2147483805" r:id="rId9"/>
    <p:sldMasterId id="2147483810" r:id="rId10"/>
    <p:sldMasterId id="2147483814" r:id="rId11"/>
    <p:sldMasterId id="2147483819" r:id="rId12"/>
    <p:sldMasterId id="2147483823" r:id="rId13"/>
    <p:sldMasterId id="2147483827" r:id="rId14"/>
    <p:sldMasterId id="2147483831" r:id="rId15"/>
    <p:sldMasterId id="2147483836" r:id="rId16"/>
    <p:sldMasterId id="2147483840" r:id="rId17"/>
    <p:sldMasterId id="2147483844" r:id="rId18"/>
    <p:sldMasterId id="2147483848" r:id="rId19"/>
    <p:sldMasterId id="2147483853" r:id="rId20"/>
    <p:sldMasterId id="2147483857" r:id="rId21"/>
    <p:sldMasterId id="2147483861" r:id="rId22"/>
  </p:sldMasterIdLst>
  <p:notesMasterIdLst>
    <p:notesMasterId r:id="rId58"/>
  </p:notesMasterIdLst>
  <p:handoutMasterIdLst>
    <p:handoutMasterId r:id="rId59"/>
  </p:handoutMasterIdLst>
  <p:sldIdLst>
    <p:sldId id="278" r:id="rId23"/>
    <p:sldId id="259" r:id="rId24"/>
    <p:sldId id="260" r:id="rId25"/>
    <p:sldId id="280" r:id="rId26"/>
    <p:sldId id="262" r:id="rId27"/>
    <p:sldId id="272" r:id="rId28"/>
    <p:sldId id="261" r:id="rId29"/>
    <p:sldId id="303" r:id="rId30"/>
    <p:sldId id="298" r:id="rId31"/>
    <p:sldId id="314" r:id="rId32"/>
    <p:sldId id="312" r:id="rId33"/>
    <p:sldId id="313" r:id="rId34"/>
    <p:sldId id="263" r:id="rId35"/>
    <p:sldId id="307" r:id="rId36"/>
    <p:sldId id="305" r:id="rId37"/>
    <p:sldId id="293" r:id="rId38"/>
    <p:sldId id="264" r:id="rId39"/>
    <p:sldId id="265" r:id="rId40"/>
    <p:sldId id="309" r:id="rId41"/>
    <p:sldId id="273" r:id="rId42"/>
    <p:sldId id="287" r:id="rId43"/>
    <p:sldId id="311" r:id="rId44"/>
    <p:sldId id="285" r:id="rId45"/>
    <p:sldId id="296" r:id="rId46"/>
    <p:sldId id="269" r:id="rId47"/>
    <p:sldId id="299" r:id="rId48"/>
    <p:sldId id="289" r:id="rId49"/>
    <p:sldId id="295" r:id="rId50"/>
    <p:sldId id="300" r:id="rId51"/>
    <p:sldId id="306" r:id="rId52"/>
    <p:sldId id="270" r:id="rId53"/>
    <p:sldId id="271" r:id="rId54"/>
    <p:sldId id="297" r:id="rId55"/>
    <p:sldId id="308" r:id="rId56"/>
    <p:sldId id="304" r:id="rId57"/>
  </p:sldIdLst>
  <p:sldSz cx="9906000" cy="6858000" type="A4"/>
  <p:notesSz cx="9926638" cy="679767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l 1:1 Vad är våld" id="{DB1B8B28-E9A1-40DE-9119-D8197A977A74}">
          <p14:sldIdLst>
            <p14:sldId id="278"/>
            <p14:sldId id="259"/>
            <p14:sldId id="260"/>
            <p14:sldId id="280"/>
            <p14:sldId id="262"/>
            <p14:sldId id="272"/>
            <p14:sldId id="261"/>
            <p14:sldId id="303"/>
            <p14:sldId id="298"/>
            <p14:sldId id="314"/>
            <p14:sldId id="312"/>
            <p14:sldId id="313"/>
            <p14:sldId id="263"/>
            <p14:sldId id="307"/>
            <p14:sldId id="305"/>
          </p14:sldIdLst>
        </p14:section>
        <p14:section name="Del 1:2 Våldets omfattning" id="{3AD203D1-D522-4131-9BEE-EBBFEDB404B6}">
          <p14:sldIdLst>
            <p14:sldId id="293"/>
            <p14:sldId id="264"/>
            <p14:sldId id="265"/>
            <p14:sldId id="309"/>
            <p14:sldId id="273"/>
            <p14:sldId id="287"/>
            <p14:sldId id="311"/>
            <p14:sldId id="285"/>
            <p14:sldId id="296"/>
            <p14:sldId id="269"/>
            <p14:sldId id="299"/>
            <p14:sldId id="289"/>
            <p14:sldId id="295"/>
            <p14:sldId id="300"/>
            <p14:sldId id="306"/>
            <p14:sldId id="270"/>
            <p14:sldId id="271"/>
            <p14:sldId id="297"/>
            <p14:sldId id="308"/>
            <p14:sldId id="304"/>
          </p14:sldIdLst>
        </p14:section>
      </p14:sectionLst>
    </p:ex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a:srgbClr val="C9DAD0"/>
    <a:srgbClr val="CBA79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908" autoAdjust="0"/>
    <p:restoredTop sz="86381" autoAdjust="0"/>
  </p:normalViewPr>
  <p:slideViewPr>
    <p:cSldViewPr snapToGrid="0" showGuides="1">
      <p:cViewPr varScale="1">
        <p:scale>
          <a:sx n="99" d="100"/>
          <a:sy n="99" d="100"/>
        </p:scale>
        <p:origin x="1242" y="7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p:scale>
          <a:sx n="69" d="100"/>
          <a:sy n="69" d="100"/>
        </p:scale>
        <p:origin x="2347" y="691"/>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sidfot 3"/>
          <p:cNvSpPr>
            <a:spLocks noGrp="1"/>
          </p:cNvSpPr>
          <p:nvPr>
            <p:ph type="ftr" sz="quarter" idx="2"/>
          </p:nvPr>
        </p:nvSpPr>
        <p:spPr>
          <a:xfrm>
            <a:off x="0" y="6457413"/>
            <a:ext cx="4302625" cy="34026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5621697" y="6457413"/>
            <a:ext cx="4302625" cy="340265"/>
          </a:xfrm>
          <a:prstGeom prst="rect">
            <a:avLst/>
          </a:prstGeom>
        </p:spPr>
        <p:txBody>
          <a:bodyPr vert="horz" lIns="91440" tIns="45720" rIns="91440" bIns="45720" rtlCol="0" anchor="b"/>
          <a:lstStyle>
            <a:lvl1pPr algn="r">
              <a:defRPr sz="1200"/>
            </a:lvl1pPr>
          </a:lstStyle>
          <a:p>
            <a:fld id="{EECCF8AC-C855-45D4-BB40-432B71B7DFFC}" type="slidenum">
              <a:rPr lang="sv-SE" smtClean="0"/>
              <a:pPr/>
              <a:t>‹#›</a:t>
            </a:fld>
            <a:endParaRPr lang="sv-SE"/>
          </a:p>
        </p:txBody>
      </p:sp>
    </p:spTree>
    <p:extLst>
      <p:ext uri="{BB962C8B-B14F-4D97-AF65-F5344CB8AC3E}">
        <p14:creationId xmlns:p14="http://schemas.microsoft.com/office/powerpoint/2010/main" val="166558840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26.19775" units="1/cm"/>
          <inkml:channelProperty channel="Y" name="resolution" value="434.78262" units="1/cm"/>
          <inkml:channelProperty channel="T" name="resolution" value="1" units="1/dev"/>
        </inkml:channelProperties>
      </inkml:inkSource>
      <inkml:timestamp xml:id="ts0" timeString="2016-10-19T21:02:34.554"/>
    </inkml:context>
    <inkml:brush xml:id="br0">
      <inkml:brushProperty name="width" value="0.05292" units="cm"/>
      <inkml:brushProperty name="height" value="0.05292" units="cm"/>
      <inkml:brushProperty name="color" value="#FF0000"/>
    </inkml:brush>
  </inkml:definitions>
  <inkml:trace contextRef="#ctx0" brushRef="#br0">24762 11777 0,'0'0'0,"0"0"16,0 0 0,0 0-16,0 0 15,-39-61 1,14 29-16,-3-2 16,-11-25-1,4 14-15,0-5 16,-29-29-16,11 13 15,-10-3 1,-25-13-16,-18 18 16,14 6-1,-35-11-15,-18 1 16,-13-17-16,10 19 16,-32-3-1,7 3-15,-21 13 16,10 8-1,-10-8-15,-60-5 16,74 21 0,-63-11-16,17 8 15,4 19 1,-11 5-16,0 6 16,18 10-16,-11 8 15,0 10 1,8 14-16,-40 5 15,-13 24 1,34-11-16,-13 27 16,-22-6-16,85-7 15,-85 50 1,33-9-16,55-23 16,-3 8-1,-3 19-15,45-17 16,0-2-1,-27 51-15,59-49 16,-4 19-16,15-2 16,14 10-1,7-19-15,-4 41 16,21-41 0,8 3-16,0 1 15,6 15 1,18-16-16,-6 24 15,13-13-15,11-1 16,7 14 0,7-21-16,0-16 15,7 11 1,14 34-16,7-16 16,-3-37-1,3 8-15,14 23 16,8 7-16,-4-12 15,7-15 1,3-1-16,-3-10 16,49 69-1,-24-53-15,-11-19 16,21 27 0,-3-8-16,42 29 15,-25-50-15,25 26 16,-18-29-1,33 5-15,-12-7 16,36 5 0,14 2-16,-25-29 15,25 1 1,-14-12-16,21-2 16,-36-13-16,58 13 15,-37-10 1,8-9-16,0 1 15,-25-19 1,32 8-16,-7-16 16,7 5-1,-24 0-15,24-18 16,-22 5-16,26-5 16,-46-3-1,20-5-15,-2 5 16,2-10-1,-41-3-15,49-16 16,-50 11 0,25-6-16,-10-10 15,7 8-15,-11-9 16,21-17 0,-10-6-16,17-6 15,-35 12 1,21 7-16,-10-13 15,-29 13 1,0 0-16,36-37 16,-50 24-16,-17 11 15,-4 5 1,-18 0-16,4-8 16,-7-46-1,-21 44-15,-11 7 16,14-21-1,-17 32-15,3-37 16,-14-14-16,0 14 16,-3 5-1,-4 13-15,0-5 16,-11-18 0,1 10-16,3 2 15,-4 12 1,7-9-16,-13-13 15,6-13-15,4 26 16,-7-2 0,11 2-16,-12-34 15,12 29 1,-11 13-16,-4 6 16,4-8-1,-7 7-15,-4-18 16,4 27-16,0 2 15,0-3 1,-8 6-16,8 21 16,4 0-1,-4 8-15,10 5 16,0 8 0,8 3-16,-1 5 15,1 0-15,-1 3 16,4 5-1,0 0-15,0 0 16,-7-16 0,7 16-16,0 0 15,0 0-15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bildobjekt 3"/>
          <p:cNvSpPr>
            <a:spLocks noGrp="1" noRot="1" noChangeAspect="1"/>
          </p:cNvSpPr>
          <p:nvPr>
            <p:ph type="sldImg" idx="2"/>
          </p:nvPr>
        </p:nvSpPr>
        <p:spPr>
          <a:xfrm>
            <a:off x="3538538" y="536575"/>
            <a:ext cx="2863850" cy="1982788"/>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748576" y="3386175"/>
            <a:ext cx="8441407" cy="2970431"/>
          </a:xfrm>
          <a:prstGeom prst="rect">
            <a:avLst/>
          </a:prstGeom>
          <a:ln>
            <a:solidFill>
              <a:schemeClr val="bg1">
                <a:lumMod val="85000"/>
              </a:schemeClr>
            </a:solidFill>
          </a:ln>
        </p:spPr>
        <p:txBody>
          <a:bodyPr vert="horz" lIns="91440" tIns="45720" rIns="91440" bIns="45720" rtlCol="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bildnummer 6"/>
          <p:cNvSpPr>
            <a:spLocks noGrp="1"/>
          </p:cNvSpPr>
          <p:nvPr>
            <p:ph type="sldNum" sz="quarter" idx="5"/>
          </p:nvPr>
        </p:nvSpPr>
        <p:spPr>
          <a:xfrm>
            <a:off x="5625100" y="2"/>
            <a:ext cx="4301543" cy="341064"/>
          </a:xfrm>
          <a:prstGeom prst="rect">
            <a:avLst/>
          </a:prstGeom>
        </p:spPr>
        <p:txBody>
          <a:bodyPr vert="horz" lIns="91440" tIns="45720" rIns="91440" bIns="45720" rtlCol="0" anchor="t"/>
          <a:lstStyle>
            <a:lvl1pPr algn="r">
              <a:defRPr sz="1800" b="1"/>
            </a:lvl1pPr>
          </a:lstStyle>
          <a:p>
            <a:fld id="{9362F075-4567-446A-B20C-69EC63BDC41B}" type="slidenum">
              <a:rPr lang="sv-SE" smtClean="0"/>
              <a:pPr/>
              <a:t>‹#›</a:t>
            </a:fld>
            <a:endParaRPr lang="sv-SE"/>
          </a:p>
        </p:txBody>
      </p:sp>
      <p:sp>
        <p:nvSpPr>
          <p:cNvPr id="6" name="Platshållare för bildnummer 6"/>
          <p:cNvSpPr txBox="1">
            <a:spLocks/>
          </p:cNvSpPr>
          <p:nvPr/>
        </p:nvSpPr>
        <p:spPr>
          <a:xfrm>
            <a:off x="1" y="6456611"/>
            <a:ext cx="9926638" cy="341064"/>
          </a:xfrm>
          <a:prstGeom prst="rect">
            <a:avLst/>
          </a:prstGeom>
        </p:spPr>
        <p:txBody>
          <a:bodyPr vert="horz" lIns="91440" tIns="45720" rIns="91440" bIns="45720" rtlCol="0" anchor="t"/>
          <a:lstStyle>
            <a:defPPr>
              <a:defRPr lang="sv-SE"/>
            </a:defPPr>
            <a:lvl1pPr marL="0" algn="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62F075-4567-446A-B20C-69EC63BDC41B}" type="slidenum">
              <a:rPr lang="sv-SE" smtClean="0"/>
              <a:pPr algn="ctr"/>
              <a:t>‹#›</a:t>
            </a:fld>
            <a:endParaRPr lang="sv-SE"/>
          </a:p>
        </p:txBody>
      </p:sp>
    </p:spTree>
    <p:extLst>
      <p:ext uri="{BB962C8B-B14F-4D97-AF65-F5344CB8AC3E}">
        <p14:creationId xmlns:p14="http://schemas.microsoft.com/office/powerpoint/2010/main" val="2192274511"/>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800" kern="1200">
        <a:solidFill>
          <a:schemeClr val="tx1"/>
        </a:solidFill>
        <a:latin typeface="+mn-lt"/>
        <a:ea typeface="+mn-ea"/>
        <a:cs typeface="+mn-cs"/>
      </a:defRPr>
    </a:lvl1pPr>
    <a:lvl2pPr marL="457200" algn="l" defTabSz="914400" rtl="0" eaLnBrk="1" latinLnBrk="0" hangingPunct="1">
      <a:spcAft>
        <a:spcPts val="600"/>
      </a:spcAft>
      <a:defRPr sz="1800" kern="1200">
        <a:solidFill>
          <a:schemeClr val="tx1"/>
        </a:solidFill>
        <a:latin typeface="+mn-lt"/>
        <a:ea typeface="+mn-ea"/>
        <a:cs typeface="+mn-cs"/>
      </a:defRPr>
    </a:lvl2pPr>
    <a:lvl3pPr marL="914400" algn="l" defTabSz="914400" rtl="0" eaLnBrk="1" latinLnBrk="0" hangingPunct="1">
      <a:spcAft>
        <a:spcPts val="600"/>
      </a:spcAft>
      <a:defRPr sz="1800" kern="1200">
        <a:solidFill>
          <a:schemeClr val="tx1"/>
        </a:solidFill>
        <a:latin typeface="+mn-lt"/>
        <a:ea typeface="+mn-ea"/>
        <a:cs typeface="+mn-cs"/>
      </a:defRPr>
    </a:lvl3pPr>
    <a:lvl4pPr marL="1371600" algn="l" defTabSz="914400" rtl="0" eaLnBrk="1" latinLnBrk="0" hangingPunct="1">
      <a:spcAft>
        <a:spcPts val="600"/>
      </a:spcAft>
      <a:defRPr sz="1800" kern="1200">
        <a:solidFill>
          <a:schemeClr val="tx1"/>
        </a:solidFill>
        <a:latin typeface="+mn-lt"/>
        <a:ea typeface="+mn-ea"/>
        <a:cs typeface="+mn-cs"/>
      </a:defRPr>
    </a:lvl4pPr>
    <a:lvl5pPr marL="1828800" algn="l" defTabSz="914400" rtl="0" eaLnBrk="1" latinLnBrk="0" hangingPunct="1">
      <a:spcAft>
        <a:spcPts val="600"/>
      </a:spcAft>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0600" y="536575"/>
            <a:ext cx="2847975" cy="1971675"/>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a:t>
            </a:fld>
            <a:endParaRPr lang="sv-SE"/>
          </a:p>
        </p:txBody>
      </p:sp>
    </p:spTree>
    <p:extLst>
      <p:ext uri="{BB962C8B-B14F-4D97-AF65-F5344CB8AC3E}">
        <p14:creationId xmlns:p14="http://schemas.microsoft.com/office/powerpoint/2010/main" val="2030386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13</a:t>
            </a:fld>
            <a:endParaRPr lang="sv-SE"/>
          </a:p>
        </p:txBody>
      </p:sp>
    </p:spTree>
    <p:extLst>
      <p:ext uri="{BB962C8B-B14F-4D97-AF65-F5344CB8AC3E}">
        <p14:creationId xmlns:p14="http://schemas.microsoft.com/office/powerpoint/2010/main" val="1192242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44888" y="533400"/>
            <a:ext cx="2847975" cy="1971675"/>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15</a:t>
            </a:fld>
            <a:endParaRPr lang="sv-SE"/>
          </a:p>
        </p:txBody>
      </p:sp>
      <p:sp>
        <p:nvSpPr>
          <p:cNvPr id="5" name="Platshållare för bildnummer 3"/>
          <p:cNvSpPr txBox="1">
            <a:spLocks/>
          </p:cNvSpPr>
          <p:nvPr/>
        </p:nvSpPr>
        <p:spPr>
          <a:xfrm>
            <a:off x="2" y="6397071"/>
            <a:ext cx="9926639" cy="363643"/>
          </a:xfrm>
          <a:prstGeom prst="rect">
            <a:avLst/>
          </a:prstGeom>
        </p:spPr>
        <p:txBody>
          <a:bodyPr vert="horz" lIns="91440" tIns="45720" rIns="91440" bIns="45720" rtlCol="0" anchor="t"/>
          <a:lstStyle>
            <a:defPPr>
              <a:defRPr lang="sv-SE"/>
            </a:defPPr>
            <a:lvl1pPr marL="0" algn="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62F075-4567-446A-B20C-69EC63BDC41B}" type="slidenum">
              <a:rPr lang="sv-SE" smtClean="0"/>
              <a:pPr algn="ctr"/>
              <a:t>15</a:t>
            </a:fld>
            <a:endParaRPr lang="sv-SE"/>
          </a:p>
        </p:txBody>
      </p:sp>
    </p:spTree>
    <p:extLst>
      <p:ext uri="{BB962C8B-B14F-4D97-AF65-F5344CB8AC3E}">
        <p14:creationId xmlns:p14="http://schemas.microsoft.com/office/powerpoint/2010/main" val="3251531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16</a:t>
            </a:fld>
            <a:endParaRPr lang="sv-SE"/>
          </a:p>
        </p:txBody>
      </p:sp>
    </p:spTree>
    <p:extLst>
      <p:ext uri="{BB962C8B-B14F-4D97-AF65-F5344CB8AC3E}">
        <p14:creationId xmlns:p14="http://schemas.microsoft.com/office/powerpoint/2010/main" val="1402787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r>
              <a:rPr lang="sv-SE" dirty="0"/>
              <a:t>32 sekunder</a:t>
            </a:r>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17</a:t>
            </a:fld>
            <a:endParaRPr lang="sv-SE"/>
          </a:p>
        </p:txBody>
      </p:sp>
    </p:spTree>
    <p:extLst>
      <p:ext uri="{BB962C8B-B14F-4D97-AF65-F5344CB8AC3E}">
        <p14:creationId xmlns:p14="http://schemas.microsoft.com/office/powerpoint/2010/main" val="3520653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18</a:t>
            </a:fld>
            <a:endParaRPr lang="sv-SE"/>
          </a:p>
        </p:txBody>
      </p:sp>
    </p:spTree>
    <p:extLst>
      <p:ext uri="{BB962C8B-B14F-4D97-AF65-F5344CB8AC3E}">
        <p14:creationId xmlns:p14="http://schemas.microsoft.com/office/powerpoint/2010/main" val="4288813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19</a:t>
            </a:fld>
            <a:endParaRPr lang="sv-SE"/>
          </a:p>
        </p:txBody>
      </p:sp>
    </p:spTree>
    <p:extLst>
      <p:ext uri="{BB962C8B-B14F-4D97-AF65-F5344CB8AC3E}">
        <p14:creationId xmlns:p14="http://schemas.microsoft.com/office/powerpoint/2010/main" val="3010885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20</a:t>
            </a:fld>
            <a:endParaRPr lang="sv-SE"/>
          </a:p>
        </p:txBody>
      </p:sp>
    </p:spTree>
    <p:extLst>
      <p:ext uri="{BB962C8B-B14F-4D97-AF65-F5344CB8AC3E}">
        <p14:creationId xmlns:p14="http://schemas.microsoft.com/office/powerpoint/2010/main" val="1083254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21</a:t>
            </a:fld>
            <a:endParaRPr lang="sv-SE"/>
          </a:p>
        </p:txBody>
      </p:sp>
    </p:spTree>
    <p:extLst>
      <p:ext uri="{BB962C8B-B14F-4D97-AF65-F5344CB8AC3E}">
        <p14:creationId xmlns:p14="http://schemas.microsoft.com/office/powerpoint/2010/main" val="2050750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22</a:t>
            </a:fld>
            <a:endParaRPr lang="sv-SE"/>
          </a:p>
        </p:txBody>
      </p:sp>
    </p:spTree>
    <p:extLst>
      <p:ext uri="{BB962C8B-B14F-4D97-AF65-F5344CB8AC3E}">
        <p14:creationId xmlns:p14="http://schemas.microsoft.com/office/powerpoint/2010/main" val="908964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23</a:t>
            </a:fld>
            <a:endParaRPr lang="sv-SE"/>
          </a:p>
        </p:txBody>
      </p:sp>
    </p:spTree>
    <p:extLst>
      <p:ext uri="{BB962C8B-B14F-4D97-AF65-F5344CB8AC3E}">
        <p14:creationId xmlns:p14="http://schemas.microsoft.com/office/powerpoint/2010/main" val="188396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r>
              <a:rPr lang="sv-SE" dirty="0"/>
              <a:t>1:06 minuter</a:t>
            </a:r>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a:t>
            </a:fld>
            <a:endParaRPr lang="sv-SE"/>
          </a:p>
        </p:txBody>
      </p:sp>
    </p:spTree>
    <p:extLst>
      <p:ext uri="{BB962C8B-B14F-4D97-AF65-F5344CB8AC3E}">
        <p14:creationId xmlns:p14="http://schemas.microsoft.com/office/powerpoint/2010/main" val="1076185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24</a:t>
            </a:fld>
            <a:endParaRPr lang="sv-SE"/>
          </a:p>
        </p:txBody>
      </p:sp>
    </p:spTree>
    <p:extLst>
      <p:ext uri="{BB962C8B-B14F-4D97-AF65-F5344CB8AC3E}">
        <p14:creationId xmlns:p14="http://schemas.microsoft.com/office/powerpoint/2010/main" val="1463081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25</a:t>
            </a:fld>
            <a:endParaRPr lang="sv-SE"/>
          </a:p>
        </p:txBody>
      </p:sp>
    </p:spTree>
    <p:extLst>
      <p:ext uri="{BB962C8B-B14F-4D97-AF65-F5344CB8AC3E}">
        <p14:creationId xmlns:p14="http://schemas.microsoft.com/office/powerpoint/2010/main" val="2331075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26</a:t>
            </a:fld>
            <a:endParaRPr lang="sv-SE"/>
          </a:p>
        </p:txBody>
      </p:sp>
    </p:spTree>
    <p:extLst>
      <p:ext uri="{BB962C8B-B14F-4D97-AF65-F5344CB8AC3E}">
        <p14:creationId xmlns:p14="http://schemas.microsoft.com/office/powerpoint/2010/main" val="496153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27</a:t>
            </a:fld>
            <a:endParaRPr lang="sv-SE"/>
          </a:p>
        </p:txBody>
      </p:sp>
    </p:spTree>
    <p:extLst>
      <p:ext uri="{BB962C8B-B14F-4D97-AF65-F5344CB8AC3E}">
        <p14:creationId xmlns:p14="http://schemas.microsoft.com/office/powerpoint/2010/main" val="2639903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28</a:t>
            </a:fld>
            <a:endParaRPr lang="sv-SE"/>
          </a:p>
        </p:txBody>
      </p:sp>
    </p:spTree>
    <p:extLst>
      <p:ext uri="{BB962C8B-B14F-4D97-AF65-F5344CB8AC3E}">
        <p14:creationId xmlns:p14="http://schemas.microsoft.com/office/powerpoint/2010/main" val="2809748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29</a:t>
            </a:fld>
            <a:endParaRPr lang="sv-SE"/>
          </a:p>
        </p:txBody>
      </p:sp>
    </p:spTree>
    <p:extLst>
      <p:ext uri="{BB962C8B-B14F-4D97-AF65-F5344CB8AC3E}">
        <p14:creationId xmlns:p14="http://schemas.microsoft.com/office/powerpoint/2010/main" val="2470334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r>
              <a:rPr lang="sv-SE" b="1" dirty="0"/>
              <a:t>1:23 minuter</a:t>
            </a:r>
          </a:p>
          <a:p>
            <a:r>
              <a:rPr lang="sv-SE" dirty="0"/>
              <a:t>Den officiella kriminalstatistiken visar att vid misshandelsbrott är drygt 80 procent av </a:t>
            </a:r>
            <a:br>
              <a:rPr lang="sv-SE" dirty="0"/>
            </a:br>
            <a:r>
              <a:rPr lang="sv-SE" dirty="0"/>
              <a:t>de misstänkta män. </a:t>
            </a:r>
          </a:p>
          <a:p>
            <a:r>
              <a:rPr lang="sv-SE" dirty="0"/>
              <a:t>När det gäller sexualbrott är 97 procent av dem som misstänks män. </a:t>
            </a:r>
          </a:p>
          <a:p>
            <a:r>
              <a:rPr lang="sv-SE" dirty="0"/>
              <a:t>Detta tyder på att våldet är starkt kopplat till kön och maskulinitet. </a:t>
            </a:r>
          </a:p>
          <a:p>
            <a:r>
              <a:rPr lang="sv-SE" dirty="0"/>
              <a:t>Att utöva våld i nära relationer kan vara ett medel för att stärka våldsutövarens </a:t>
            </a:r>
            <a:br>
              <a:rPr lang="sv-SE" dirty="0"/>
            </a:br>
            <a:r>
              <a:rPr lang="sv-SE" dirty="0"/>
              <a:t>känsla av manlighet. </a:t>
            </a:r>
          </a:p>
          <a:p>
            <a:r>
              <a:rPr lang="sv-SE" dirty="0"/>
              <a:t>Under våldsutövandet kan män uppleva att de uttrycker typiskt ”manliga” attribut: </a:t>
            </a:r>
            <a:br>
              <a:rPr lang="sv-SE" dirty="0"/>
            </a:br>
            <a:r>
              <a:rPr lang="sv-SE" dirty="0"/>
              <a:t>aggressivitet, styrka och kontroll.</a:t>
            </a:r>
          </a:p>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31</a:t>
            </a:fld>
            <a:endParaRPr lang="sv-SE"/>
          </a:p>
        </p:txBody>
      </p:sp>
    </p:spTree>
    <p:extLst>
      <p:ext uri="{BB962C8B-B14F-4D97-AF65-F5344CB8AC3E}">
        <p14:creationId xmlns:p14="http://schemas.microsoft.com/office/powerpoint/2010/main" val="678908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32</a:t>
            </a:fld>
            <a:endParaRPr lang="sv-SE"/>
          </a:p>
        </p:txBody>
      </p:sp>
    </p:spTree>
    <p:extLst>
      <p:ext uri="{BB962C8B-B14F-4D97-AF65-F5344CB8AC3E}">
        <p14:creationId xmlns:p14="http://schemas.microsoft.com/office/powerpoint/2010/main" val="1478084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33</a:t>
            </a:fld>
            <a:endParaRPr lang="sv-SE"/>
          </a:p>
        </p:txBody>
      </p:sp>
    </p:spTree>
    <p:extLst>
      <p:ext uri="{BB962C8B-B14F-4D97-AF65-F5344CB8AC3E}">
        <p14:creationId xmlns:p14="http://schemas.microsoft.com/office/powerpoint/2010/main" val="2588674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44888" y="533400"/>
            <a:ext cx="2847975" cy="1971675"/>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35</a:t>
            </a:fld>
            <a:endParaRPr lang="sv-SE"/>
          </a:p>
        </p:txBody>
      </p:sp>
      <p:sp>
        <p:nvSpPr>
          <p:cNvPr id="5" name="Platshållare för bildnummer 3"/>
          <p:cNvSpPr txBox="1">
            <a:spLocks/>
          </p:cNvSpPr>
          <p:nvPr/>
        </p:nvSpPr>
        <p:spPr>
          <a:xfrm>
            <a:off x="2" y="6397071"/>
            <a:ext cx="9926639" cy="363643"/>
          </a:xfrm>
          <a:prstGeom prst="rect">
            <a:avLst/>
          </a:prstGeom>
        </p:spPr>
        <p:txBody>
          <a:bodyPr vert="horz" lIns="91440" tIns="45720" rIns="91440" bIns="45720" rtlCol="0" anchor="t"/>
          <a:lstStyle>
            <a:defPPr>
              <a:defRPr lang="sv-SE"/>
            </a:defPPr>
            <a:lvl1pPr marL="0" algn="r"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62F075-4567-446A-B20C-69EC63BDC41B}" type="slidenum">
              <a:rPr lang="sv-SE" smtClean="0"/>
              <a:pPr algn="ctr"/>
              <a:t>35</a:t>
            </a:fld>
            <a:endParaRPr lang="sv-SE"/>
          </a:p>
        </p:txBody>
      </p:sp>
    </p:spTree>
    <p:extLst>
      <p:ext uri="{BB962C8B-B14F-4D97-AF65-F5344CB8AC3E}">
        <p14:creationId xmlns:p14="http://schemas.microsoft.com/office/powerpoint/2010/main" val="27394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362F075-4567-446A-B20C-69EC63BDC41B}" type="slidenum">
              <a:rPr lang="sv-SE" smtClean="0"/>
              <a:pPr/>
              <a:t>3</a:t>
            </a:fld>
            <a:endParaRPr lang="sv-SE"/>
          </a:p>
        </p:txBody>
      </p:sp>
    </p:spTree>
    <p:extLst>
      <p:ext uri="{BB962C8B-B14F-4D97-AF65-F5344CB8AC3E}">
        <p14:creationId xmlns:p14="http://schemas.microsoft.com/office/powerpoint/2010/main" val="3756008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4</a:t>
            </a:fld>
            <a:endParaRPr lang="sv-SE"/>
          </a:p>
        </p:txBody>
      </p:sp>
    </p:spTree>
    <p:extLst>
      <p:ext uri="{BB962C8B-B14F-4D97-AF65-F5344CB8AC3E}">
        <p14:creationId xmlns:p14="http://schemas.microsoft.com/office/powerpoint/2010/main" val="3845508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5</a:t>
            </a:fld>
            <a:endParaRPr lang="sv-SE"/>
          </a:p>
        </p:txBody>
      </p:sp>
    </p:spTree>
    <p:extLst>
      <p:ext uri="{BB962C8B-B14F-4D97-AF65-F5344CB8AC3E}">
        <p14:creationId xmlns:p14="http://schemas.microsoft.com/office/powerpoint/2010/main" val="192624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6</a:t>
            </a:fld>
            <a:endParaRPr lang="sv-SE"/>
          </a:p>
        </p:txBody>
      </p:sp>
    </p:spTree>
    <p:extLst>
      <p:ext uri="{BB962C8B-B14F-4D97-AF65-F5344CB8AC3E}">
        <p14:creationId xmlns:p14="http://schemas.microsoft.com/office/powerpoint/2010/main" val="14962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6950" y="536575"/>
            <a:ext cx="2865438" cy="1982788"/>
          </a:xfrm>
        </p:spPr>
      </p:sp>
      <p:sp>
        <p:nvSpPr>
          <p:cNvPr id="3" name="Platshållare för anteckningar 2"/>
          <p:cNvSpPr>
            <a:spLocks noGrp="1"/>
          </p:cNvSpPr>
          <p:nvPr>
            <p:ph type="body" idx="1"/>
          </p:nvPr>
        </p:nvSpPr>
        <p:spPr/>
        <p:txBody>
          <a:bodyPr/>
          <a:lstStyle/>
          <a:p>
            <a:endParaRPr lang="sv-SE"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9362F075-4567-446A-B20C-69EC63BDC41B}" type="slidenum">
              <a:rPr lang="sv-SE" smtClean="0"/>
              <a:pPr/>
              <a:t>7</a:t>
            </a:fld>
            <a:endParaRPr lang="sv-SE"/>
          </a:p>
        </p:txBody>
      </p:sp>
    </p:spTree>
    <p:extLst>
      <p:ext uri="{BB962C8B-B14F-4D97-AF65-F5344CB8AC3E}">
        <p14:creationId xmlns:p14="http://schemas.microsoft.com/office/powerpoint/2010/main" val="127434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8</a:t>
            </a:fld>
            <a:endParaRPr lang="sv-SE"/>
          </a:p>
        </p:txBody>
      </p:sp>
    </p:spTree>
    <p:extLst>
      <p:ext uri="{BB962C8B-B14F-4D97-AF65-F5344CB8AC3E}">
        <p14:creationId xmlns:p14="http://schemas.microsoft.com/office/powerpoint/2010/main" val="175675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538538" y="536575"/>
            <a:ext cx="2863850" cy="19827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362F075-4567-446A-B20C-69EC63BDC41B}" type="slidenum">
              <a:rPr lang="sv-SE" smtClean="0"/>
              <a:pPr/>
              <a:t>9</a:t>
            </a:fld>
            <a:endParaRPr lang="sv-SE"/>
          </a:p>
        </p:txBody>
      </p:sp>
    </p:spTree>
    <p:extLst>
      <p:ext uri="{BB962C8B-B14F-4D97-AF65-F5344CB8AC3E}">
        <p14:creationId xmlns:p14="http://schemas.microsoft.com/office/powerpoint/2010/main" val="2231129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238250" y="1122363"/>
            <a:ext cx="74295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E2B1551-FF91-40EB-A24A-E38E8EAA084B}"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253052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7571D2-FBF2-43C5-BFB3-4971B1F1725D}"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33731100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5"/>
            <a:ext cx="8543925" cy="1325563"/>
          </a:xfrm>
          <a:prstGeom prst="rect">
            <a:avLst/>
          </a:prstGeom>
        </p:spPr>
        <p:txBody>
          <a:bodyPr/>
          <a:lstStyle>
            <a:lvl1pPr>
              <a:defRPr sz="4800" b="1"/>
            </a:lvl1pPr>
          </a:lstStyle>
          <a:p>
            <a:r>
              <a:rPr lang="sv-SE"/>
              <a:t>Klicka här för att ändra format</a:t>
            </a:r>
          </a:p>
        </p:txBody>
      </p:sp>
      <p:sp>
        <p:nvSpPr>
          <p:cNvPr id="3" name="Platshållare för datum 2"/>
          <p:cNvSpPr>
            <a:spLocks noGrp="1"/>
          </p:cNvSpPr>
          <p:nvPr>
            <p:ph type="dt" sz="half" idx="10"/>
          </p:nvPr>
        </p:nvSpPr>
        <p:spPr/>
        <p:txBody>
          <a:bodyPr/>
          <a:lstStyle/>
          <a:p>
            <a:fld id="{755858FC-CDDB-46F7-8D9B-E6883F96A15D}"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3660098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lvl1pPr rtl="0">
              <a:buSzPts val="3600"/>
              <a:buFont typeface="Arial" panose="020B0604020202020204" pitchFamily="34" charset="0"/>
              <a:buChar char="•"/>
              <a:defRPr sz="2800"/>
            </a:lvl1pPr>
            <a:lvl2pPr rtl="0">
              <a:buSzPts val="3200"/>
              <a:buFont typeface="Arial" panose="020B0604020202020204" pitchFamily="34" charset="0"/>
              <a:buChar char="•"/>
              <a:defRPr sz="2400"/>
            </a:lvl2pPr>
            <a:lvl3pPr rtl="0">
              <a:buSzPts val="2800"/>
              <a:buFont typeface="Arial" panose="020B0604020202020204" pitchFamily="34" charset="0"/>
              <a:buChar char="•"/>
              <a:defRPr sz="2000"/>
            </a:lvl3pPr>
            <a:lvl4pPr rtl="0">
              <a:buSzPts val="2800"/>
              <a:buFont typeface="Arial" panose="020B0604020202020204" pitchFamily="34" charset="0"/>
              <a:buChar char="•"/>
              <a:defRPr sz="1800"/>
            </a:lvl4pPr>
          </a:lstStyle>
          <a:p>
            <a:pPr lvl="0"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fem</a:t>
            </a:r>
            <a:endParaRPr lang="sv-SE" sz="2800"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096C901C-D78C-4420-B407-0D09AF0B8124}"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8012242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5713744-7D35-4461-A64A-15E4E20C4AAD}"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22630225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75879" y="2711116"/>
            <a:ext cx="8543925" cy="3378535"/>
          </a:xfrm>
          <a:prstGeom prst="rect">
            <a:avLst/>
          </a:prstGeom>
        </p:spPr>
        <p:txBody>
          <a:bodyPr/>
          <a:lstStyle>
            <a:lvl1pPr marL="342900" indent="-342900" rtl="0">
              <a:buSzPts val="3600"/>
              <a:buFont typeface="Arial" panose="020B0604020202020204" pitchFamily="34" charset="0"/>
              <a:buChar char="•"/>
              <a:defRPr sz="2800">
                <a:solidFill>
                  <a:schemeClr val="tx1"/>
                </a:solidFill>
              </a:defRPr>
            </a:lvl1pPr>
            <a:lvl2pPr marL="457200" indent="0" rtl="0">
              <a:buSzPts val="3200"/>
              <a:buFont typeface="Arial" panose="020B0604020202020204" pitchFamily="34" charset="0"/>
              <a:buChar char="•"/>
              <a:defRPr sz="2000">
                <a:solidFill>
                  <a:schemeClr val="tx1">
                    <a:tint val="75000"/>
                  </a:schemeClr>
                </a:solidFill>
              </a:defRPr>
            </a:lvl2pPr>
            <a:lvl3pPr marL="914400" indent="0" rtl="0">
              <a:buSzPts val="2800"/>
              <a:buFont typeface="Arial" panose="020B0604020202020204" pitchFamily="34" charset="0"/>
              <a:buChar char="•"/>
              <a:defRPr sz="1800">
                <a:solidFill>
                  <a:schemeClr val="tx1">
                    <a:tint val="75000"/>
                  </a:schemeClr>
                </a:solidFill>
              </a:defRPr>
            </a:lvl3pPr>
            <a:lvl4pPr marL="1371600" indent="0" rtl="0">
              <a:buSzPts val="2800"/>
              <a:buFont typeface="Arial" panose="020B0604020202020204" pitchFamily="34" charset="0"/>
              <a:buChar char="•"/>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fem</a:t>
            </a:r>
            <a:endParaRPr lang="sv-SE" sz="2800"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CBCACB02-E709-4845-BE3E-4E94F54F43E2}"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4988227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lvl1pPr>
              <a:defRPr sz="4800" b="1"/>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C7FF3D00-91BD-48A2-A247-636826324BF5}"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7184904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F349EFA-EC5A-4873-90CA-BA189F5C07A9}"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25531477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81038" y="3048000"/>
            <a:ext cx="8543925" cy="3128963"/>
          </a:xfrm>
        </p:spPr>
        <p:txBody>
          <a:bodyPr/>
          <a:lstStyle>
            <a:lvl1pPr rtl="0">
              <a:buSzPts val="3600"/>
              <a:buFont typeface="Arial" panose="020B0604020202020204" pitchFamily="34" charset="0"/>
              <a:buChar char="•"/>
              <a:defRPr sz="2800"/>
            </a:lvl1pPr>
            <a:lvl2pPr rtl="0">
              <a:buSzPts val="3200"/>
              <a:buFont typeface="Arial" panose="020B0604020202020204" pitchFamily="34" charset="0"/>
              <a:buChar char="•"/>
              <a:defRPr sz="2400"/>
            </a:lvl2pPr>
            <a:lvl3pPr rtl="0">
              <a:buSzPts val="2800"/>
              <a:buFont typeface="Arial" panose="020B0604020202020204" pitchFamily="34" charset="0"/>
              <a:buChar char="•"/>
              <a:defRPr sz="2000"/>
            </a:lvl3pPr>
            <a:lvl4pPr rtl="0">
              <a:buSzPts val="2800"/>
              <a:buFont typeface="Arial" panose="020B0604020202020204" pitchFamily="34" charset="0"/>
              <a:buChar char="•"/>
              <a:defRPr sz="1800"/>
            </a:lvl4pPr>
          </a:lstStyle>
          <a:p>
            <a:pPr lvl="0"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fem</a:t>
            </a:r>
            <a:endParaRPr lang="sv-SE" sz="2800"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5ABE5360-69CE-47D7-882A-517CE461083C}"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5667709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lvl1pPr>
              <a:defRPr sz="4800" b="1"/>
            </a:lvl1pPr>
          </a:lstStyle>
          <a:p>
            <a:r>
              <a:rPr lang="sv-SE"/>
              <a:t>Klicka här för att ändra format</a:t>
            </a:r>
          </a:p>
        </p:txBody>
      </p:sp>
      <p:sp>
        <p:nvSpPr>
          <p:cNvPr id="3" name="Platshållare för datum 2"/>
          <p:cNvSpPr>
            <a:spLocks noGrp="1"/>
          </p:cNvSpPr>
          <p:nvPr>
            <p:ph type="dt" sz="half" idx="10"/>
          </p:nvPr>
        </p:nvSpPr>
        <p:spPr/>
        <p:txBody>
          <a:bodyPr/>
          <a:lstStyle/>
          <a:p>
            <a:fld id="{D303C653-AE87-48C3-8890-730BD64EC2C5}"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9211931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411F93E-354E-4AF7-BB62-207CCBFF37F9}"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1725532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B93D5CA-7E24-4EDC-BDE1-0F3DC2E6D109}"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12037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088982" y="365125"/>
            <a:ext cx="2135981"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1038" y="365125"/>
            <a:ext cx="6242844"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91D5A34F-FC8F-453C-AD36-E07993367413}"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20708215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230DCD2F-713E-4C00-9373-DF35AC936B3D}"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19624814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4E4736A-6A19-4791-92C9-FFACEBBF3E97}"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3765164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742AB7C1-4834-4AEF-8D59-FD3CCF66AF90}"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16107508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5"/>
            <a:ext cx="8543925" cy="1325563"/>
          </a:xfrm>
          <a:prstGeom prst="rect">
            <a:avLst/>
          </a:prstGeom>
        </p:spPr>
        <p:txBody>
          <a:bodyPr/>
          <a:lstStyle>
            <a:lvl1pPr>
              <a:defRPr sz="4800" b="1"/>
            </a:lvl1pPr>
          </a:lstStyle>
          <a:p>
            <a:r>
              <a:rPr lang="sv-SE"/>
              <a:t>Klicka här för att ändra format</a:t>
            </a:r>
          </a:p>
        </p:txBody>
      </p:sp>
      <p:sp>
        <p:nvSpPr>
          <p:cNvPr id="3" name="Platshållare för datum 2"/>
          <p:cNvSpPr>
            <a:spLocks noGrp="1"/>
          </p:cNvSpPr>
          <p:nvPr>
            <p:ph type="dt" sz="half" idx="10"/>
          </p:nvPr>
        </p:nvSpPr>
        <p:spPr/>
        <p:txBody>
          <a:bodyPr/>
          <a:lstStyle/>
          <a:p>
            <a:fld id="{00C61A5A-002A-452D-B35E-C129EF5E0968}"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1020060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lvl1pPr rtl="0">
              <a:buSzPts val="3600"/>
              <a:buFont typeface="Arial" panose="020B0604020202020204" pitchFamily="34" charset="0"/>
              <a:buChar char="•"/>
              <a:defRPr sz="2800"/>
            </a:lvl1pPr>
            <a:lvl2pPr rtl="0">
              <a:buSzPts val="3200"/>
              <a:buFont typeface="Arial" panose="020B0604020202020204" pitchFamily="34" charset="0"/>
              <a:buChar char="•"/>
              <a:defRPr sz="2400"/>
            </a:lvl2pPr>
            <a:lvl3pPr rtl="0">
              <a:buSzPts val="2800"/>
              <a:buFont typeface="Arial" panose="020B0604020202020204" pitchFamily="34" charset="0"/>
              <a:buChar char="•"/>
              <a:defRPr sz="2000"/>
            </a:lvl3pPr>
            <a:lvl4pPr rtl="0">
              <a:buSzPts val="2800"/>
              <a:buFont typeface="Arial" panose="020B0604020202020204" pitchFamily="34" charset="0"/>
              <a:buChar char="•"/>
              <a:defRPr sz="1800"/>
            </a:lvl4pPr>
          </a:lstStyle>
          <a:p>
            <a:pPr lvl="0"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fem</a:t>
            </a:r>
            <a:endParaRPr lang="sv-SE" sz="2800"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1D71F6FB-C9EE-4F4B-98D1-ADEF3684912F}"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1465294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09D88E-C190-468D-B193-F9439AF0066B}"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36845984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75879" y="2711116"/>
            <a:ext cx="8543925" cy="3378535"/>
          </a:xfrm>
          <a:prstGeom prst="rect">
            <a:avLst/>
          </a:prstGeom>
        </p:spPr>
        <p:txBody>
          <a:bodyPr/>
          <a:lstStyle>
            <a:lvl1pPr marL="342900" indent="-342900" rtl="0">
              <a:buSzPts val="3600"/>
              <a:buFont typeface="Arial" panose="020B0604020202020204" pitchFamily="34" charset="0"/>
              <a:buChar char="•"/>
              <a:defRPr sz="2800">
                <a:solidFill>
                  <a:schemeClr val="tx1"/>
                </a:solidFill>
              </a:defRPr>
            </a:lvl1pPr>
            <a:lvl2pPr marL="457200" indent="0" rtl="0">
              <a:buSzPts val="3200"/>
              <a:buFont typeface="Arial" panose="020B0604020202020204" pitchFamily="34" charset="0"/>
              <a:buChar char="•"/>
              <a:defRPr sz="2000">
                <a:solidFill>
                  <a:schemeClr val="tx1">
                    <a:tint val="75000"/>
                  </a:schemeClr>
                </a:solidFill>
              </a:defRPr>
            </a:lvl2pPr>
            <a:lvl3pPr marL="914400" indent="0" rtl="0">
              <a:buSzPts val="2800"/>
              <a:buFont typeface="Arial" panose="020B0604020202020204" pitchFamily="34" charset="0"/>
              <a:buChar char="•"/>
              <a:defRPr sz="1800">
                <a:solidFill>
                  <a:schemeClr val="tx1">
                    <a:tint val="75000"/>
                  </a:schemeClr>
                </a:solidFill>
              </a:defRPr>
            </a:lvl3pPr>
            <a:lvl4pPr marL="1371600" indent="0" rtl="0">
              <a:buSzPts val="2800"/>
              <a:buFont typeface="Arial" panose="020B0604020202020204" pitchFamily="34" charset="0"/>
              <a:buChar char="•"/>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fem</a:t>
            </a:r>
            <a:endParaRPr lang="sv-SE" sz="2800"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913F9107-6F2B-4FB2-BDCF-50EE3ED639AE}"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27178956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lvl1pPr>
              <a:defRPr sz="4800" b="1"/>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74DEAE00-77A2-4F64-A273-F602103D35A9}"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7867643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9A4ADA03-7377-471F-B4A7-CB0CFBCD5B4A}"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41424344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81038" y="3048000"/>
            <a:ext cx="8543925" cy="3128963"/>
          </a:xfrm>
        </p:spPr>
        <p:txBody>
          <a:bodyPr/>
          <a:lstStyle>
            <a:lvl1pPr rtl="0">
              <a:buSzPts val="3600"/>
              <a:buFont typeface="Arial" panose="020B0604020202020204" pitchFamily="34" charset="0"/>
              <a:buChar char="•"/>
              <a:defRPr sz="2800"/>
            </a:lvl1pPr>
            <a:lvl2pPr rtl="0">
              <a:buSzPts val="3200"/>
              <a:buFont typeface="Arial" panose="020B0604020202020204" pitchFamily="34" charset="0"/>
              <a:buChar char="•"/>
              <a:defRPr sz="2400"/>
            </a:lvl2pPr>
            <a:lvl3pPr rtl="0">
              <a:buSzPts val="2800"/>
              <a:buFont typeface="Arial" panose="020B0604020202020204" pitchFamily="34" charset="0"/>
              <a:buChar char="•"/>
              <a:defRPr sz="2000"/>
            </a:lvl3pPr>
            <a:lvl4pPr rtl="0">
              <a:buSzPts val="2800"/>
              <a:buFont typeface="Arial" panose="020B0604020202020204" pitchFamily="34" charset="0"/>
              <a:buChar char="•"/>
              <a:defRPr sz="1800"/>
            </a:lvl4pPr>
          </a:lstStyle>
          <a:p>
            <a:pPr lvl="0"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fem</a:t>
            </a:r>
            <a:endParaRPr lang="sv-SE" sz="2800"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E61B82DF-7D4D-4A3F-8C43-70283088CAC1}"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75458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238250" y="1122363"/>
            <a:ext cx="74295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EE6CB678-EB0A-4E3C-96B2-6BC5758C8BCA}"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22030983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lvl1pPr>
              <a:defRPr sz="4800" b="1"/>
            </a:lvl1pPr>
          </a:lstStyle>
          <a:p>
            <a:r>
              <a:rPr lang="sv-SE"/>
              <a:t>Klicka här för att ändra format</a:t>
            </a:r>
          </a:p>
        </p:txBody>
      </p:sp>
      <p:sp>
        <p:nvSpPr>
          <p:cNvPr id="3" name="Platshållare för datum 2"/>
          <p:cNvSpPr>
            <a:spLocks noGrp="1"/>
          </p:cNvSpPr>
          <p:nvPr>
            <p:ph type="dt" sz="half" idx="10"/>
          </p:nvPr>
        </p:nvSpPr>
        <p:spPr/>
        <p:txBody>
          <a:bodyPr/>
          <a:lstStyle/>
          <a:p>
            <a:fld id="{5CA09F86-8026-42E4-A723-CE1782605F67}"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463979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F89605E-D85B-4E0A-83C6-77B91E5C3861}"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893676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096C901C-D78C-4420-B407-0D09AF0B8124}"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629087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75879" y="1709739"/>
            <a:ext cx="8543925"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675879"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B0F0F8A6-76ED-42CE-B45B-D11EB690DDA0}"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231540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1037" y="1825625"/>
            <a:ext cx="418941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035550" y="1825625"/>
            <a:ext cx="418941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207E63E6-A1DF-4CBE-9BB0-FF060EAD4EA1}"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4282343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82758" y="365126"/>
            <a:ext cx="8543925" cy="1325563"/>
          </a:xfrm>
        </p:spPr>
        <p:txBody>
          <a:bodyPr/>
          <a:lstStyle/>
          <a:p>
            <a:r>
              <a:rPr lang="sv-SE"/>
              <a:t>Klicka här för att ändra format</a:t>
            </a:r>
          </a:p>
        </p:txBody>
      </p:sp>
      <p:sp>
        <p:nvSpPr>
          <p:cNvPr id="3" name="Platshållare för text 2"/>
          <p:cNvSpPr>
            <a:spLocks noGrp="1"/>
          </p:cNvSpPr>
          <p:nvPr>
            <p:ph type="body" idx="1"/>
          </p:nvPr>
        </p:nvSpPr>
        <p:spPr>
          <a:xfrm>
            <a:off x="682758" y="1681163"/>
            <a:ext cx="41911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82758" y="2505075"/>
            <a:ext cx="4191132"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014913" y="1681163"/>
            <a:ext cx="42117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014913" y="2505075"/>
            <a:ext cx="421177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8C7D5A62-2A04-4ADB-ABC5-8C94C9843023}" type="datetime1">
              <a:rPr lang="sv-SE" smtClean="0"/>
              <a:t>2020-09-02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228308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1FD1E6-3DB7-4029-9B4A-3A4EFC35968F}"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4256287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5713744-7D35-4461-A64A-15E4E20C4AAD}"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87841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82758" y="457200"/>
            <a:ext cx="3195373"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421177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64AE6E4-C53F-4986-9E4D-C7A56163C661}"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74748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ADA9188-D44D-4205-ADB2-A6850FE73B1D}"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3441736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82758" y="457200"/>
            <a:ext cx="3195373"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421177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0B3EE7A3-CB4A-4B2D-8702-E156A4E2C94E}"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963549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E3B63FE-2C53-4A2D-9096-5530CDA2BB29}"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95604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088982" y="365125"/>
            <a:ext cx="2135981"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1038" y="365125"/>
            <a:ext cx="6242844"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C48851E-8496-4493-A913-6E7DD37432C6}"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2716907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238250" y="1122363"/>
            <a:ext cx="7429500" cy="2387600"/>
          </a:xfrm>
          <a:prstGeom prst="rect">
            <a:avLst/>
          </a:prstGeo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C5B14D57-96F0-4B6F-8684-4D637A203451}"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908852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81038" y="1825625"/>
            <a:ext cx="8543925"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59FDFCE-1BF7-4B4D-8BC1-E855880DA267}"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914442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75879" y="3115341"/>
            <a:ext cx="8543925" cy="2974310"/>
          </a:xfrm>
          <a:prstGeom prst="rect">
            <a:avLst/>
          </a:prstGeom>
        </p:spPr>
        <p:txBody>
          <a:bodyPr/>
          <a:lstStyle>
            <a:lvl1pPr marL="342900" indent="-342900">
              <a:buFont typeface="Arial" panose="020B0604020202020204" pitchFamily="34" charset="0"/>
              <a:buChar char="•"/>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Platshållare för datum 3"/>
          <p:cNvSpPr>
            <a:spLocks noGrp="1"/>
          </p:cNvSpPr>
          <p:nvPr>
            <p:ph type="dt" sz="half" idx="10"/>
          </p:nvPr>
        </p:nvSpPr>
        <p:spPr/>
        <p:txBody>
          <a:bodyPr/>
          <a:lstStyle/>
          <a:p>
            <a:fld id="{CBCACB02-E709-4845-BE3E-4E94F54F43E2}"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4247657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81037" y="1825625"/>
            <a:ext cx="4189413"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035550" y="1825625"/>
            <a:ext cx="4189413"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3A184FD8-C195-416F-B6C3-1AC054542F82}"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2999942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82758" y="365126"/>
            <a:ext cx="8543925" cy="1325563"/>
          </a:xfrm>
          <a:prstGeom prst="rect">
            <a:avLst/>
          </a:prstGeom>
        </p:spPr>
        <p:txBody>
          <a:bodyPr/>
          <a:lstStyle/>
          <a:p>
            <a:r>
              <a:rPr lang="sv-SE"/>
              <a:t>Klicka här för att ändra format</a:t>
            </a:r>
          </a:p>
        </p:txBody>
      </p:sp>
      <p:sp>
        <p:nvSpPr>
          <p:cNvPr id="3" name="Platshållare för text 2"/>
          <p:cNvSpPr>
            <a:spLocks noGrp="1"/>
          </p:cNvSpPr>
          <p:nvPr>
            <p:ph type="body" idx="1"/>
          </p:nvPr>
        </p:nvSpPr>
        <p:spPr>
          <a:xfrm>
            <a:off x="682758" y="1681163"/>
            <a:ext cx="419113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82758" y="2505075"/>
            <a:ext cx="4191132" cy="36845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014913" y="1681163"/>
            <a:ext cx="421177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014913" y="2505075"/>
            <a:ext cx="4211770" cy="36845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8474D29A-FE8D-4CA7-9F65-392FEAD76CEC}" type="datetime1">
              <a:rPr lang="sv-SE" smtClean="0"/>
              <a:t>2020-09-02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2047638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C7FF3D00-91BD-48A2-A247-636826324BF5}"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184301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F349EFA-EC5A-4873-90CA-BA189F5C07A9}"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131783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75879" y="1709739"/>
            <a:ext cx="8543925"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675879"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2875ABA7-C647-4A3F-8CD6-FA7B5D123CEE}"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340096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82758" y="457200"/>
            <a:ext cx="3195373" cy="1600200"/>
          </a:xfrm>
          <a:prstGeom prst="rect">
            <a:avLst/>
          </a:prstGeo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4211770" y="987426"/>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82758" y="2057400"/>
            <a:ext cx="319537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755E583F-812B-40FD-BAF3-029970A250E4}"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4282130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82758" y="457200"/>
            <a:ext cx="3195373" cy="1600200"/>
          </a:xfrm>
          <a:prstGeom prst="rect">
            <a:avLst/>
          </a:prstGeo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4211770" y="987426"/>
            <a:ext cx="501491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682758" y="2057400"/>
            <a:ext cx="319537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E81C2DC0-3D04-4A8A-8DD5-E98C764F4690}"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1483795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a:xfrm>
            <a:off x="681038" y="1825625"/>
            <a:ext cx="8543925" cy="4351338"/>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30E6386-CC99-4AE7-8FD5-160E8816AEB9}"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11541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088982" y="365125"/>
            <a:ext cx="2135981" cy="5811838"/>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1038" y="365125"/>
            <a:ext cx="6242844" cy="5811838"/>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F9D4249-BCD7-4EEC-929E-370977E19F64}"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503044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238250" y="1122363"/>
            <a:ext cx="7429500" cy="2387600"/>
          </a:xfrm>
          <a:prstGeom prst="rect">
            <a:avLst/>
          </a:prstGeo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B42B520D-F04A-4FAD-B88F-F928038138BD}"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94716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nchor="ctr" anchorCtr="0"/>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5ABE5360-69CE-47D7-882A-517CE461083C}"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633601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75879" y="1709739"/>
            <a:ext cx="8543925" cy="2852737"/>
          </a:xfrm>
          <a:prstGeom prst="rect">
            <a:avLst/>
          </a:prstGeo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675879"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F1B2C8FD-821D-46E1-8D49-48686BC2731D}"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654341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81037" y="1825625"/>
            <a:ext cx="418941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035550" y="1825625"/>
            <a:ext cx="418941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EF19A496-11F9-4DEC-9F4C-DB82D0B38C40}"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966085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82758" y="365126"/>
            <a:ext cx="8543925" cy="1325563"/>
          </a:xfrm>
          <a:prstGeom prst="rect">
            <a:avLst/>
          </a:prstGeom>
        </p:spPr>
        <p:txBody>
          <a:bodyPr/>
          <a:lstStyle/>
          <a:p>
            <a:r>
              <a:rPr lang="sv-SE"/>
              <a:t>Klicka här för att ändra format</a:t>
            </a:r>
          </a:p>
        </p:txBody>
      </p:sp>
      <p:sp>
        <p:nvSpPr>
          <p:cNvPr id="3" name="Platshållare för text 2"/>
          <p:cNvSpPr>
            <a:spLocks noGrp="1"/>
          </p:cNvSpPr>
          <p:nvPr>
            <p:ph type="body" idx="1"/>
          </p:nvPr>
        </p:nvSpPr>
        <p:spPr>
          <a:xfrm>
            <a:off x="682758" y="1681163"/>
            <a:ext cx="41911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82758" y="2505075"/>
            <a:ext cx="4191132"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014913" y="1681163"/>
            <a:ext cx="42117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014913" y="2505075"/>
            <a:ext cx="421177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DFE057A-0453-4BC7-89A2-682E0E3AFCE6}" type="datetime1">
              <a:rPr lang="sv-SE" smtClean="0"/>
              <a:t>2020-09-02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674968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303C653-AE87-48C3-8890-730BD64EC2C5}"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060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1037" y="1825625"/>
            <a:ext cx="418941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035550" y="1825625"/>
            <a:ext cx="4189413"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EE1334F1-5BA9-41A9-BF6C-C85FF31A64DC}"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748845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411F93E-354E-4AF7-BB62-207CCBFF37F9}"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349382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82758" y="457200"/>
            <a:ext cx="3195373" cy="1600200"/>
          </a:xfrm>
          <a:prstGeom prst="rect">
            <a:avLst/>
          </a:prstGeo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421177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7DE149C0-373D-46D6-9781-3CE6BF7BE3A3}"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253518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82758" y="457200"/>
            <a:ext cx="3195373" cy="1600200"/>
          </a:xfrm>
          <a:prstGeom prst="rect">
            <a:avLst/>
          </a:prstGeo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421177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EDD25B02-DA7B-44AA-8D5A-345F986C6419}"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637254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638282C-1F68-46EB-AFFD-973B798179EF}"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974549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7088982" y="365125"/>
            <a:ext cx="2135981" cy="5811838"/>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1038" y="365125"/>
            <a:ext cx="6242844"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9AFDBFB-7E53-492A-9583-47DD7B52592A}"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763015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sv-SE"/>
              <a:t>Klicka här för att ändra format</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B42B520D-F04A-4FAD-B88F-F928038138BD}"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483300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5ABE5360-69CE-47D7-882A-517CE461083C}"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453799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F1B2C8FD-821D-46E1-8D49-48686BC2731D}"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524434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EF19A496-11F9-4DEC-9F4C-DB82D0B38C40}" type="datetime1">
              <a:rPr lang="sv-SE" smtClean="0"/>
              <a:t>2020-09-02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923086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82329" y="2505075"/>
            <a:ext cx="4190702"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5014913" y="2505075"/>
            <a:ext cx="4211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1DFE057A-0453-4BC7-89A2-682E0E3AFCE6}" type="datetime1">
              <a:rPr lang="sv-SE" smtClean="0"/>
              <a:t>2020-09-02</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73759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82758" y="365126"/>
            <a:ext cx="8543925" cy="1325563"/>
          </a:xfrm>
        </p:spPr>
        <p:txBody>
          <a:bodyPr/>
          <a:lstStyle/>
          <a:p>
            <a:r>
              <a:rPr lang="sv-SE"/>
              <a:t>Klicka här för att ändra format</a:t>
            </a:r>
          </a:p>
        </p:txBody>
      </p:sp>
      <p:sp>
        <p:nvSpPr>
          <p:cNvPr id="3" name="Platshållare för text 2"/>
          <p:cNvSpPr>
            <a:spLocks noGrp="1"/>
          </p:cNvSpPr>
          <p:nvPr>
            <p:ph type="body" idx="1"/>
          </p:nvPr>
        </p:nvSpPr>
        <p:spPr>
          <a:xfrm>
            <a:off x="682758" y="1681163"/>
            <a:ext cx="41911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82758" y="2505075"/>
            <a:ext cx="4191132"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014913" y="1681163"/>
            <a:ext cx="42117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014913" y="2505075"/>
            <a:ext cx="421177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96D5EF9-1E7A-4AB8-B2DE-7DDB116C43E1}" type="datetime1">
              <a:rPr lang="sv-SE" smtClean="0"/>
              <a:t>2020-09-02</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412505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D303C653-AE87-48C3-8890-730BD64EC2C5}" type="datetime1">
              <a:rPr lang="sv-SE" smtClean="0"/>
              <a:t>2020-09-02</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60164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11F93E-354E-4AF7-BB62-207CCBFF37F9}" type="datetime1">
              <a:rPr lang="sv-SE" smtClean="0"/>
              <a:t>2020-09-02</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8766576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sv-SE"/>
              <a:t>Klicka här för att ändra format</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7DE149C0-373D-46D6-9781-3CE6BF7BE3A3}" type="datetime1">
              <a:rPr lang="sv-SE" smtClean="0"/>
              <a:t>2020-09-02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882174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sv-SE"/>
              <a:t>Klicka här för att ändra format</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DD25B02-DA7B-44AA-8D5A-345F986C6419}" type="datetime1">
              <a:rPr lang="sv-SE" smtClean="0"/>
              <a:t>2020-09-02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781606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638282C-1F68-46EB-AFFD-973B798179EF}"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3020637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9AFDBFB-7E53-492A-9583-47DD7B52592A}"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077887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sv-SE"/>
              <a:t>Klicka här för att ändra format</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1E2B1551-FF91-40EB-A24A-E38E8EAA084B}"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30374720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7ADA9188-D44D-4205-ADB2-A6850FE73B1D}"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685846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2875ABA7-C647-4A3F-8CD6-FA7B5D123CEE}"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2183842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EE1334F1-5BA9-41A9-BF6C-C85FF31A64DC}" type="datetime1">
              <a:rPr lang="sv-SE" smtClean="0"/>
              <a:t>2020-09-02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180214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645F953-8A25-4EFC-994E-C563AB442C6C}"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1453150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82329" y="2505075"/>
            <a:ext cx="4190702"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5014913" y="2505075"/>
            <a:ext cx="4211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196D5EF9-1E7A-4AB8-B2DE-7DDB116C43E1}" type="datetime1">
              <a:rPr lang="sv-SE" smtClean="0"/>
              <a:t>2020-09-02</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40134548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D645F953-8A25-4EFC-994E-C563AB442C6C}" type="datetime1">
              <a:rPr lang="sv-SE" smtClean="0"/>
              <a:t>2020-09-02</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1416272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16462-6683-47AB-8DA5-4DD05D341009}" type="datetime1">
              <a:rPr lang="sv-SE" smtClean="0"/>
              <a:t>2020-09-02</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2845056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sv-SE"/>
              <a:t>Klicka här för att ändra format</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B3760152-9414-44F8-B4F6-038C7DF6CE9D}" type="datetime1">
              <a:rPr lang="sv-SE" smtClean="0"/>
              <a:t>2020-09-02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3383946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sv-SE"/>
              <a:t>Klicka här för att ändra format</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376DCE9E-9116-4BC0-84D0-B3F9E9D0E681}" type="datetime1">
              <a:rPr lang="sv-SE" smtClean="0"/>
              <a:t>2020-09-02</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1937737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147571D2-FBF2-43C5-BFB3-4971B1F1725D}"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2151415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91D5A34F-FC8F-453C-AD36-E07993367413}"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1657205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B93D5CA-7E24-4EDC-BDE1-0F3DC2E6D109}"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34014984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0F20DEEF-3DFD-4647-AF7C-F6E6499507C7}"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225125737"/>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230DCD2F-713E-4C00-9373-DF35AC936B3D}"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1075228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7E16462-6683-47AB-8DA5-4DD05D341009}"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16105551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4E4736A-6A19-4791-92C9-FFACEBBF3E97}"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9304061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742AB7C1-4834-4AEF-8D59-FD3CCF66AF90}"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10315525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5"/>
            <a:ext cx="8543925" cy="1325563"/>
          </a:xfrm>
          <a:prstGeom prst="rect">
            <a:avLst/>
          </a:prstGeom>
        </p:spPr>
        <p:txBody>
          <a:bodyPr/>
          <a:lstStyle>
            <a:lvl1pPr>
              <a:defRPr b="1"/>
            </a:lvl1pPr>
          </a:lstStyle>
          <a:p>
            <a:r>
              <a:rPr lang="sv-SE"/>
              <a:t>Klicka här för att ändra format</a:t>
            </a:r>
          </a:p>
        </p:txBody>
      </p:sp>
      <p:sp>
        <p:nvSpPr>
          <p:cNvPr id="3" name="Platshållare för datum 2"/>
          <p:cNvSpPr>
            <a:spLocks noGrp="1"/>
          </p:cNvSpPr>
          <p:nvPr>
            <p:ph type="dt" sz="half" idx="10"/>
          </p:nvPr>
        </p:nvSpPr>
        <p:spPr/>
        <p:txBody>
          <a:bodyPr/>
          <a:lstStyle/>
          <a:p>
            <a:fld id="{755858FC-CDDB-46F7-8D9B-E6883F96A15D}"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3521405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096C901C-D78C-4420-B407-0D09AF0B8124}"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27948973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5713744-7D35-4461-A64A-15E4E20C4AAD}"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27423575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95300" y="274638"/>
            <a:ext cx="8915400" cy="1143000"/>
          </a:xfrm>
          <a:prstGeom prst="rect">
            <a:avLst/>
          </a:prstGeom>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C773D46-E575-470E-B505-57D44A2F2381}" type="datetimeFigureOut">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B2CC588-D5DE-420B-BD17-2C271FADADA9}" type="slidenum">
              <a:rPr lang="sv-SE" smtClean="0"/>
              <a:t>‹#›</a:t>
            </a:fld>
            <a:endParaRPr lang="sv-SE"/>
          </a:p>
        </p:txBody>
      </p:sp>
    </p:spTree>
    <p:extLst>
      <p:ext uri="{BB962C8B-B14F-4D97-AF65-F5344CB8AC3E}">
        <p14:creationId xmlns:p14="http://schemas.microsoft.com/office/powerpoint/2010/main" val="17465010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lvl1pPr>
              <a:defRPr b="1"/>
            </a:lvl1pPr>
          </a:lstStyle>
          <a:p>
            <a:r>
              <a:rPr lang="sv-SE"/>
              <a:t>Klicka här för att ändra format</a:t>
            </a:r>
          </a:p>
        </p:txBody>
      </p:sp>
      <p:sp>
        <p:nvSpPr>
          <p:cNvPr id="3" name="Platshållare för innehåll 2"/>
          <p:cNvSpPr>
            <a:spLocks noGrp="1"/>
          </p:cNvSpPr>
          <p:nvPr>
            <p:ph idx="1"/>
          </p:nvPr>
        </p:nvSpPr>
        <p:spPr>
          <a:xfrm>
            <a:off x="681038" y="1825625"/>
            <a:ext cx="8543925"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59FDFCE-1BF7-4B4D-8BC1-E855880DA267}"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7148954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75879" y="2711116"/>
            <a:ext cx="8543925" cy="3378535"/>
          </a:xfrm>
          <a:prstGeom prst="rect">
            <a:avLst/>
          </a:prstGeom>
        </p:spPr>
        <p:txBody>
          <a:bodyPr/>
          <a:lstStyle>
            <a:lvl1pPr marL="342900" indent="-342900">
              <a:buFont typeface="Arial" panose="020B0604020202020204" pitchFamily="34" charset="0"/>
              <a:buChar char="•"/>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CBCACB02-E709-4845-BE3E-4E94F54F43E2}"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54931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C7FF3D00-91BD-48A2-A247-636826324BF5}"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0152033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F349EFA-EC5A-4873-90CA-BA189F5C07A9}"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284017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82758" y="457200"/>
            <a:ext cx="3195373"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421177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B3760152-9414-44F8-B4F6-038C7DF6CE9D}"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28540457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81038" y="3048000"/>
            <a:ext cx="8543925" cy="3128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5ABE5360-69CE-47D7-882A-517CE461083C}"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7908263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lvl1pPr>
              <a:defRPr b="1"/>
            </a:lvl1pPr>
          </a:lstStyle>
          <a:p>
            <a:r>
              <a:rPr lang="sv-SE"/>
              <a:t>Klicka här för att ändra format</a:t>
            </a:r>
          </a:p>
        </p:txBody>
      </p:sp>
      <p:sp>
        <p:nvSpPr>
          <p:cNvPr id="3" name="Platshållare för datum 2"/>
          <p:cNvSpPr>
            <a:spLocks noGrp="1"/>
          </p:cNvSpPr>
          <p:nvPr>
            <p:ph type="dt" sz="half" idx="10"/>
          </p:nvPr>
        </p:nvSpPr>
        <p:spPr/>
        <p:txBody>
          <a:bodyPr/>
          <a:lstStyle/>
          <a:p>
            <a:fld id="{D303C653-AE87-48C3-8890-730BD64EC2C5}"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7462033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411F93E-354E-4AF7-BB62-207CCBFF37F9}"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3214068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B93D5CA-7E24-4EDC-BDE1-0F3DC2E6D109}"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19184187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230DCD2F-713E-4C00-9373-DF35AC936B3D}"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581452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4E4736A-6A19-4791-92C9-FFACEBBF3E97}"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3741556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742AB7C1-4834-4AEF-8D59-FD3CCF66AF90}"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20475631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5"/>
            <a:ext cx="8543925" cy="1325563"/>
          </a:xfrm>
          <a:prstGeom prst="rect">
            <a:avLst/>
          </a:prstGeom>
        </p:spPr>
        <p:txBody>
          <a:bodyPr/>
          <a:lstStyle>
            <a:lvl1pPr>
              <a:defRPr sz="4800" b="1"/>
            </a:lvl1pPr>
          </a:lstStyle>
          <a:p>
            <a:r>
              <a:rPr lang="sv-SE"/>
              <a:t>Klicka här för att ändra format</a:t>
            </a:r>
          </a:p>
        </p:txBody>
      </p:sp>
      <p:sp>
        <p:nvSpPr>
          <p:cNvPr id="3" name="Platshållare för datum 2"/>
          <p:cNvSpPr>
            <a:spLocks noGrp="1"/>
          </p:cNvSpPr>
          <p:nvPr>
            <p:ph type="dt" sz="half" idx="10"/>
          </p:nvPr>
        </p:nvSpPr>
        <p:spPr/>
        <p:txBody>
          <a:bodyPr/>
          <a:lstStyle/>
          <a:p>
            <a:fld id="{755858FC-CDDB-46F7-8D9B-E6883F96A15D}"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35666430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lvl1pPr rtl="0">
              <a:buSzPts val="3600"/>
              <a:buFont typeface="Arial" panose="020B0604020202020204" pitchFamily="34" charset="0"/>
              <a:buChar char="•"/>
              <a:defRPr sz="2800"/>
            </a:lvl1pPr>
            <a:lvl2pPr rtl="0">
              <a:buSzPts val="3200"/>
              <a:buFont typeface="Arial" panose="020B0604020202020204" pitchFamily="34" charset="0"/>
              <a:buChar char="•"/>
              <a:defRPr sz="2400"/>
            </a:lvl2pPr>
            <a:lvl3pPr rtl="0">
              <a:buSzPts val="2800"/>
              <a:buFont typeface="Arial" panose="020B0604020202020204" pitchFamily="34" charset="0"/>
              <a:buChar char="•"/>
              <a:defRPr sz="2000"/>
            </a:lvl3pPr>
            <a:lvl4pPr rtl="0">
              <a:buSzPts val="2800"/>
              <a:buFont typeface="Arial" panose="020B0604020202020204" pitchFamily="34" charset="0"/>
              <a:buChar char="•"/>
              <a:defRPr sz="1800"/>
            </a:lvl4pPr>
          </a:lstStyle>
          <a:p>
            <a:pPr lvl="0"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fem</a:t>
            </a:r>
            <a:endParaRPr lang="sv-SE" sz="2800"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096C901C-D78C-4420-B407-0D09AF0B8124}"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20003516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5713744-7D35-4461-A64A-15E4E20C4AAD}"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06AC89D-229F-4005-B047-CCD7B32CE1DD}" type="slidenum">
              <a:rPr lang="sv-SE" smtClean="0"/>
              <a:pPr/>
              <a:t>‹#›</a:t>
            </a:fld>
            <a:endParaRPr lang="sv-SE"/>
          </a:p>
        </p:txBody>
      </p:sp>
    </p:spTree>
    <p:extLst>
      <p:ext uri="{BB962C8B-B14F-4D97-AF65-F5344CB8AC3E}">
        <p14:creationId xmlns:p14="http://schemas.microsoft.com/office/powerpoint/2010/main" val="151820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82758" y="457200"/>
            <a:ext cx="3195373"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421177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682758" y="2057400"/>
            <a:ext cx="31953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376DCE9E-9116-4BC0-84D0-B3F9E9D0E681}" type="datetime1">
              <a:rPr lang="sv-SE" smtClean="0"/>
              <a:t>2020-09-02</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B314FB7-B621-425B-A665-BF2D042C22F3}" type="slidenum">
              <a:rPr lang="sv-SE" smtClean="0"/>
              <a:pPr/>
              <a:t>‹#›</a:t>
            </a:fld>
            <a:endParaRPr lang="sv-SE"/>
          </a:p>
        </p:txBody>
      </p:sp>
    </p:spTree>
    <p:extLst>
      <p:ext uri="{BB962C8B-B14F-4D97-AF65-F5344CB8AC3E}">
        <p14:creationId xmlns:p14="http://schemas.microsoft.com/office/powerpoint/2010/main" val="13032508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75879" y="2711116"/>
            <a:ext cx="8543925" cy="3378535"/>
          </a:xfrm>
          <a:prstGeom prst="rect">
            <a:avLst/>
          </a:prstGeom>
        </p:spPr>
        <p:txBody>
          <a:bodyPr/>
          <a:lstStyle>
            <a:lvl1pPr marL="342900" indent="-342900" rtl="0">
              <a:buSzPts val="3600"/>
              <a:buFont typeface="Arial" panose="020B0604020202020204" pitchFamily="34" charset="0"/>
              <a:buChar char="•"/>
              <a:defRPr sz="2800">
                <a:solidFill>
                  <a:schemeClr val="tx1"/>
                </a:solidFill>
              </a:defRPr>
            </a:lvl1pPr>
            <a:lvl2pPr marL="457200" indent="0" rtl="0">
              <a:buSzPts val="3200"/>
              <a:buFont typeface="Arial" panose="020B0604020202020204" pitchFamily="34" charset="0"/>
              <a:buChar char="•"/>
              <a:defRPr sz="2000">
                <a:solidFill>
                  <a:schemeClr val="tx1">
                    <a:tint val="75000"/>
                  </a:schemeClr>
                </a:solidFill>
              </a:defRPr>
            </a:lvl2pPr>
            <a:lvl3pPr marL="914400" indent="0" rtl="0">
              <a:buSzPts val="2800"/>
              <a:buFont typeface="Arial" panose="020B0604020202020204" pitchFamily="34" charset="0"/>
              <a:buChar char="•"/>
              <a:defRPr sz="1800">
                <a:solidFill>
                  <a:schemeClr val="tx1">
                    <a:tint val="75000"/>
                  </a:schemeClr>
                </a:solidFill>
              </a:defRPr>
            </a:lvl3pPr>
            <a:lvl4pPr marL="1371600" indent="0" rtl="0">
              <a:buSzPts val="2800"/>
              <a:buFont typeface="Arial" panose="020B0604020202020204" pitchFamily="34" charset="0"/>
              <a:buChar char="•"/>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fem</a:t>
            </a:r>
            <a:endParaRPr lang="sv-SE" sz="2800"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CBCACB02-E709-4845-BE3E-4E94F54F43E2}"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0249619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lvl1pPr>
              <a:defRPr sz="4800" b="1"/>
            </a:lvl1p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C7FF3D00-91BD-48A2-A247-636826324BF5}"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13184805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F349EFA-EC5A-4873-90CA-BA189F5C07A9}"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9D4CAB2-EAEE-41CC-8E5E-0E706DB468AD}" type="slidenum">
              <a:rPr lang="sv-SE" smtClean="0"/>
              <a:pPr/>
              <a:t>‹#›</a:t>
            </a:fld>
            <a:endParaRPr lang="sv-SE"/>
          </a:p>
        </p:txBody>
      </p:sp>
    </p:spTree>
    <p:extLst>
      <p:ext uri="{BB962C8B-B14F-4D97-AF65-F5344CB8AC3E}">
        <p14:creationId xmlns:p14="http://schemas.microsoft.com/office/powerpoint/2010/main" val="3912924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81038" y="3048000"/>
            <a:ext cx="8543925" cy="3128963"/>
          </a:xfrm>
        </p:spPr>
        <p:txBody>
          <a:bodyPr/>
          <a:lstStyle>
            <a:lvl1pPr rtl="0">
              <a:buSzPts val="3600"/>
              <a:buFont typeface="Arial" panose="020B0604020202020204" pitchFamily="34" charset="0"/>
              <a:buChar char="•"/>
              <a:defRPr sz="2800"/>
            </a:lvl1pPr>
            <a:lvl2pPr rtl="0">
              <a:buSzPts val="3200"/>
              <a:buFont typeface="Arial" panose="020B0604020202020204" pitchFamily="34" charset="0"/>
              <a:buChar char="•"/>
              <a:defRPr sz="2400"/>
            </a:lvl2pPr>
            <a:lvl3pPr rtl="0">
              <a:buSzPts val="2800"/>
              <a:buFont typeface="Arial" panose="020B0604020202020204" pitchFamily="34" charset="0"/>
              <a:buChar char="•"/>
              <a:defRPr sz="2000"/>
            </a:lvl3pPr>
            <a:lvl4pPr rtl="0">
              <a:buSzPts val="2800"/>
              <a:buFont typeface="Arial" panose="020B0604020202020204" pitchFamily="34" charset="0"/>
              <a:buChar char="•"/>
              <a:defRPr sz="1800"/>
            </a:lvl4pPr>
          </a:lstStyle>
          <a:p>
            <a:pPr lvl="0"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Klicka här för att ändra format på bakgrundstexten</a:t>
            </a:r>
          </a:p>
          <a:p>
            <a:pPr lvl="1"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två</a:t>
            </a:r>
          </a:p>
          <a:p>
            <a:pPr lvl="2"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tre</a:t>
            </a:r>
          </a:p>
          <a:p>
            <a:pPr lvl="3"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fyra</a:t>
            </a:r>
          </a:p>
          <a:p>
            <a:pPr lvl="4" rtl="0">
              <a:buSzPts val="4000"/>
              <a:buFont typeface="Arial" panose="020B0604020202020204" pitchFamily="34" charset="0"/>
              <a:buChar char="•"/>
            </a:pPr>
            <a:r>
              <a:rPr lang="sv-SE" sz="4000" b="0" i="0" u="none" strike="noStrike" kern="1200" baseline="0">
                <a:solidFill>
                  <a:srgbClr val="000000"/>
                </a:solidFill>
                <a:latin typeface="Calibri" panose="020F0502020204030204" pitchFamily="34" charset="0"/>
              </a:rPr>
              <a:t>Nivå fem</a:t>
            </a:r>
            <a:endParaRPr lang="sv-SE" sz="2800" b="0" i="0" u="none" strike="noStrike" kern="1200" baseline="0" dirty="0">
              <a:solidFill>
                <a:srgbClr val="000000"/>
              </a:solidFill>
              <a:latin typeface="Calibri" panose="020F0502020204030204" pitchFamily="34" charset="0"/>
            </a:endParaRPr>
          </a:p>
        </p:txBody>
      </p:sp>
      <p:sp>
        <p:nvSpPr>
          <p:cNvPr id="4" name="Platshållare för datum 3"/>
          <p:cNvSpPr>
            <a:spLocks noGrp="1"/>
          </p:cNvSpPr>
          <p:nvPr>
            <p:ph type="dt" sz="half" idx="10"/>
          </p:nvPr>
        </p:nvSpPr>
        <p:spPr/>
        <p:txBody>
          <a:bodyPr/>
          <a:lstStyle/>
          <a:p>
            <a:fld id="{5ABE5360-69CE-47D7-882A-517CE461083C}"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9478463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6"/>
            <a:ext cx="8543925" cy="1325563"/>
          </a:xfrm>
          <a:prstGeom prst="rect">
            <a:avLst/>
          </a:prstGeom>
        </p:spPr>
        <p:txBody>
          <a:bodyPr/>
          <a:lstStyle>
            <a:lvl1pPr>
              <a:defRPr sz="4800" b="1"/>
            </a:lvl1pPr>
          </a:lstStyle>
          <a:p>
            <a:r>
              <a:rPr lang="sv-SE"/>
              <a:t>Klicka här för att ändra format</a:t>
            </a:r>
          </a:p>
        </p:txBody>
      </p:sp>
      <p:sp>
        <p:nvSpPr>
          <p:cNvPr id="3" name="Platshållare för datum 2"/>
          <p:cNvSpPr>
            <a:spLocks noGrp="1"/>
          </p:cNvSpPr>
          <p:nvPr>
            <p:ph type="dt" sz="half" idx="10"/>
          </p:nvPr>
        </p:nvSpPr>
        <p:spPr/>
        <p:txBody>
          <a:bodyPr/>
          <a:lstStyle/>
          <a:p>
            <a:fld id="{D303C653-AE87-48C3-8890-730BD64EC2C5}"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13230256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411F93E-354E-4AF7-BB62-207CCBFF37F9}"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6F89C19-40AA-4465-9EC3-99CFA3D05D53}" type="slidenum">
              <a:rPr lang="sv-SE" smtClean="0"/>
              <a:pPr/>
              <a:t>‹#›</a:t>
            </a:fld>
            <a:endParaRPr lang="sv-SE"/>
          </a:p>
        </p:txBody>
      </p:sp>
    </p:spTree>
    <p:extLst>
      <p:ext uri="{BB962C8B-B14F-4D97-AF65-F5344CB8AC3E}">
        <p14:creationId xmlns:p14="http://schemas.microsoft.com/office/powerpoint/2010/main" val="28707662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BB93D5CA-7E24-4EDC-BDE1-0F3DC2E6D109}" type="datetime1">
              <a:rPr lang="sv-SE" smtClean="0"/>
              <a:t>2020-09-02</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9569817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230DCD2F-713E-4C00-9373-DF35AC936B3D}" type="datetime1">
              <a:rPr lang="sv-SE" smtClean="0"/>
              <a:t>2020-09-02</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32562122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4E4736A-6A19-4791-92C9-FFACEBBF3E97}" type="datetime1">
              <a:rPr lang="sv-SE" smtClean="0"/>
              <a:t>2020-09-02</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3908125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742AB7C1-4834-4AEF-8D59-FD3CCF66AF90}" type="datetime1">
              <a:rPr lang="sv-SE" smtClean="0"/>
              <a:t>2020-09-02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282A501-F570-4B51-94A2-8A75EC3EF9B2}" type="slidenum">
              <a:rPr lang="sv-SE" smtClean="0"/>
              <a:pPr/>
              <a:t>‹#›</a:t>
            </a:fld>
            <a:endParaRPr lang="sv-SE"/>
          </a:p>
        </p:txBody>
      </p:sp>
    </p:spTree>
    <p:extLst>
      <p:ext uri="{BB962C8B-B14F-4D97-AF65-F5344CB8AC3E}">
        <p14:creationId xmlns:p14="http://schemas.microsoft.com/office/powerpoint/2010/main" val="144738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5" Type="http://schemas.openxmlformats.org/officeDocument/2006/relationships/image" Target="../media/image4.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theme" Target="../theme/theme11.xml"/><Relationship Id="rId4"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5" Type="http://schemas.openxmlformats.org/officeDocument/2006/relationships/image" Target="../media/image2.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5" Type="http://schemas.openxmlformats.org/officeDocument/2006/relationships/image" Target="../media/image4.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5" Type="http://schemas.openxmlformats.org/officeDocument/2006/relationships/theme" Target="../theme/theme15.xml"/><Relationship Id="rId4" Type="http://schemas.openxmlformats.org/officeDocument/2006/relationships/slideLayout" Target="../slideLayouts/slideLayout9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5" Type="http://schemas.openxmlformats.org/officeDocument/2006/relationships/image" Target="../media/image2.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5" Type="http://schemas.openxmlformats.org/officeDocument/2006/relationships/image" Target="../media/image4.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5" Type="http://schemas.openxmlformats.org/officeDocument/2006/relationships/theme" Target="../theme/theme19.xml"/><Relationship Id="rId4"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5" Type="http://schemas.openxmlformats.org/officeDocument/2006/relationships/image" Target="../media/image2.png"/><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5" Type="http://schemas.openxmlformats.org/officeDocument/2006/relationships/image" Target="../media/image4.png"/><Relationship Id="rId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7.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2.png"/><Relationship Id="rId5" Type="http://schemas.openxmlformats.org/officeDocument/2006/relationships/theme" Target="../theme/theme8.xml"/><Relationship Id="rId4"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3.emf"/><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5.emf"/><Relationship Id="rId5" Type="http://schemas.openxmlformats.org/officeDocument/2006/relationships/theme" Target="../theme/theme9.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28FB4-39BA-4BD5-9D15-1BBA4D30BE28}"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14FB7-B621-425B-A665-BF2D042C22F3}" type="slidenum">
              <a:rPr lang="sv-SE" smtClean="0"/>
              <a:pPr/>
              <a:t>‹#›</a:t>
            </a:fld>
            <a:endParaRPr lang="sv-SE"/>
          </a:p>
        </p:txBody>
      </p:sp>
      <p:pic>
        <p:nvPicPr>
          <p:cNvPr id="7" name="Bildobjekt 6"/>
          <p:cNvPicPr>
            <a:picLocks noChangeAspect="1"/>
          </p:cNvPicPr>
          <p:nvPr userDrawn="1"/>
        </p:nvPicPr>
        <p:blipFill rotWithShape="1">
          <a:blip r:embed="rId13" cstate="print"/>
          <a:srcRect l="4260" t="3598" r="20168" b="16764"/>
          <a:stretch/>
        </p:blipFill>
        <p:spPr>
          <a:xfrm flipH="1">
            <a:off x="7890223" y="487907"/>
            <a:ext cx="1030526" cy="1080000"/>
          </a:xfrm>
          <a:prstGeom prst="rect">
            <a:avLst/>
          </a:prstGeom>
        </p:spPr>
      </p:pic>
      <p:sp>
        <p:nvSpPr>
          <p:cNvPr id="2" name="Platshållare för rubrik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sv-SE"/>
              <a:t>Klicka här för att ändra format</a:t>
            </a:r>
          </a:p>
        </p:txBody>
      </p:sp>
    </p:spTree>
    <p:extLst>
      <p:ext uri="{BB962C8B-B14F-4D97-AF65-F5344CB8AC3E}">
        <p14:creationId xmlns:p14="http://schemas.microsoft.com/office/powerpoint/2010/main" val="15217692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81038" y="2727158"/>
            <a:ext cx="8543925" cy="3449805"/>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86E5E-23E3-4ADF-992A-BDD28ACB9152}"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89C19-40AA-4465-9EC3-99CFA3D05D53}" type="slidenum">
              <a:rPr lang="sv-SE" smtClean="0"/>
              <a:pPr/>
              <a:t>‹#›</a:t>
            </a:fld>
            <a:endParaRPr lang="sv-SE"/>
          </a:p>
        </p:txBody>
      </p:sp>
      <p:pic>
        <p:nvPicPr>
          <p:cNvPr id="7" name="Bildobjekt 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08408" y="-337473"/>
            <a:ext cx="2909887" cy="3581398"/>
          </a:xfrm>
          <a:prstGeom prst="rect">
            <a:avLst/>
          </a:prstGeom>
        </p:spPr>
      </p:pic>
    </p:spTree>
    <p:extLst>
      <p:ext uri="{BB962C8B-B14F-4D97-AF65-F5344CB8AC3E}">
        <p14:creationId xmlns:p14="http://schemas.microsoft.com/office/powerpoint/2010/main" val="94705557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28FB4-39BA-4BD5-9D15-1BBA4D30BE28}" type="datetime1">
              <a:rPr lang="sv-SE" smtClean="0"/>
              <a:t>2020-09-02</a:t>
            </a:fld>
            <a:endParaRPr lang="sv-SE"/>
          </a:p>
        </p:txBody>
      </p:sp>
      <p:sp>
        <p:nvSpPr>
          <p:cNvPr id="5" name="Platshållare för sidfot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14FB7-B621-425B-A665-BF2D042C22F3}" type="slidenum">
              <a:rPr lang="sv-SE" smtClean="0"/>
              <a:pPr/>
              <a:t>‹#›</a:t>
            </a:fld>
            <a:endParaRPr lang="sv-SE"/>
          </a:p>
        </p:txBody>
      </p:sp>
    </p:spTree>
    <p:extLst>
      <p:ext uri="{BB962C8B-B14F-4D97-AF65-F5344CB8AC3E}">
        <p14:creationId xmlns:p14="http://schemas.microsoft.com/office/powerpoint/2010/main" val="17706764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Lst>
  <p:hf hdr="0" ftr="0" dt="0"/>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352425" indent="-352425"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333375"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074738" indent="-352425"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5059" y="333976"/>
            <a:ext cx="1336157" cy="1356712"/>
          </a:xfrm>
          <a:prstGeom prst="rect">
            <a:avLst/>
          </a:prstGeom>
        </p:spPr>
      </p:pic>
      <p:sp>
        <p:nvSpPr>
          <p:cNvPr id="3" name="Platshållare för text 2"/>
          <p:cNvSpPr>
            <a:spLocks noGrp="1"/>
          </p:cNvSpPr>
          <p:nvPr>
            <p:ph type="body" idx="1"/>
          </p:nvPr>
        </p:nvSpPr>
        <p:spPr>
          <a:xfrm>
            <a:off x="681038" y="2711115"/>
            <a:ext cx="8543925" cy="3465847"/>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4000"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600"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3200"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858FC-CDDB-46F7-8D9B-E6883F96A15D}"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AC89D-229F-4005-B047-CCD7B32CE1DD}" type="slidenum">
              <a:rPr lang="sv-SE" smtClean="0"/>
              <a:pPr/>
              <a:t>‹#›</a:t>
            </a:fld>
            <a:endParaRPr lang="sv-SE"/>
          </a:p>
        </p:txBody>
      </p:sp>
    </p:spTree>
    <p:extLst>
      <p:ext uri="{BB962C8B-B14F-4D97-AF65-F5344CB8AC3E}">
        <p14:creationId xmlns:p14="http://schemas.microsoft.com/office/powerpoint/2010/main" val="158994263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ts val="36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ts val="32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ts val="28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ts val="28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5"/>
          <a:srcRect l="7998" t="2690" r="8105" b="2228"/>
          <a:stretch/>
        </p:blipFill>
        <p:spPr>
          <a:xfrm flipH="1">
            <a:off x="7756061" y="604972"/>
            <a:ext cx="1468902" cy="1591697"/>
          </a:xfrm>
          <a:prstGeom prst="rect">
            <a:avLst/>
          </a:prstGeom>
        </p:spPr>
      </p:pic>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22C85-BE5C-4C6B-8A68-1C3C2721B01D}"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4CAB2-EAEE-41CC-8E5E-0E706DB468AD}" type="slidenum">
              <a:rPr lang="sv-SE" smtClean="0"/>
              <a:pPr/>
              <a:t>‹#›</a:t>
            </a:fld>
            <a:endParaRPr lang="sv-SE"/>
          </a:p>
        </p:txBody>
      </p:sp>
      <p:pic>
        <p:nvPicPr>
          <p:cNvPr id="7" name="Bildobjekt 6"/>
          <p:cNvPicPr>
            <a:picLocks noChangeAspect="1"/>
          </p:cNvPicPr>
          <p:nvPr/>
        </p:nvPicPr>
        <p:blipFill rotWithShape="1">
          <a:blip r:embed="rId6" cstate="print"/>
          <a:srcRect l="4100" t="4595" r="14589" b="5027"/>
          <a:stretch/>
        </p:blipFill>
        <p:spPr>
          <a:xfrm>
            <a:off x="6166603" y="826653"/>
            <a:ext cx="1589458" cy="1440000"/>
          </a:xfrm>
          <a:prstGeom prst="rect">
            <a:avLst/>
          </a:prstGeom>
        </p:spPr>
      </p:pic>
      <p:sp>
        <p:nvSpPr>
          <p:cNvPr id="8" name="Platshållare för text 2"/>
          <p:cNvSpPr txBox="1">
            <a:spLocks/>
          </p:cNvSpPr>
          <p:nvPr/>
        </p:nvSpPr>
        <p:spPr>
          <a:xfrm>
            <a:off x="967560" y="2998381"/>
            <a:ext cx="8543925" cy="2626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800" dirty="0"/>
          </a:p>
        </p:txBody>
      </p:sp>
      <p:sp>
        <p:nvSpPr>
          <p:cNvPr id="3" name="Platshållare för text 2"/>
          <p:cNvSpPr>
            <a:spLocks noGrp="1"/>
          </p:cNvSpPr>
          <p:nvPr>
            <p:ph type="body" idx="1"/>
          </p:nvPr>
        </p:nvSpPr>
        <p:spPr>
          <a:xfrm>
            <a:off x="681038" y="2662989"/>
            <a:ext cx="8543925" cy="3513974"/>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4000"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600"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3200"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fem</a:t>
            </a:r>
          </a:p>
        </p:txBody>
      </p:sp>
    </p:spTree>
    <p:extLst>
      <p:ext uri="{BB962C8B-B14F-4D97-AF65-F5344CB8AC3E}">
        <p14:creationId xmlns:p14="http://schemas.microsoft.com/office/powerpoint/2010/main" val="255281226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ts val="36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ts val="32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ts val="28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ts val="28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81038" y="2727158"/>
            <a:ext cx="8543925" cy="3449805"/>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4000"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600"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3200"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86E5E-23E3-4ADF-992A-BDD28ACB9152}"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89C19-40AA-4465-9EC3-99CFA3D05D53}" type="slidenum">
              <a:rPr lang="sv-SE" smtClean="0"/>
              <a:pPr/>
              <a:t>‹#›</a:t>
            </a:fld>
            <a:endParaRPr lang="sv-SE"/>
          </a:p>
        </p:txBody>
      </p:sp>
      <p:pic>
        <p:nvPicPr>
          <p:cNvPr id="7" name="Bildobjekt 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08408" y="-337473"/>
            <a:ext cx="2909887" cy="3581398"/>
          </a:xfrm>
          <a:prstGeom prst="rect">
            <a:avLst/>
          </a:prstGeom>
        </p:spPr>
      </p:pic>
    </p:spTree>
    <p:extLst>
      <p:ext uri="{BB962C8B-B14F-4D97-AF65-F5344CB8AC3E}">
        <p14:creationId xmlns:p14="http://schemas.microsoft.com/office/powerpoint/2010/main" val="136155593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ts val="36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ts val="32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ts val="28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ts val="28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28FB4-39BA-4BD5-9D15-1BBA4D30BE28}" type="datetime1">
              <a:rPr lang="sv-SE" smtClean="0"/>
              <a:t>2020-09-02</a:t>
            </a:fld>
            <a:endParaRPr lang="sv-SE"/>
          </a:p>
        </p:txBody>
      </p:sp>
      <p:sp>
        <p:nvSpPr>
          <p:cNvPr id="5" name="Platshållare för sidfot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14FB7-B621-425B-A665-BF2D042C22F3}" type="slidenum">
              <a:rPr lang="sv-SE" smtClean="0"/>
              <a:pPr/>
              <a:t>‹#›</a:t>
            </a:fld>
            <a:endParaRPr lang="sv-SE"/>
          </a:p>
        </p:txBody>
      </p:sp>
    </p:spTree>
    <p:extLst>
      <p:ext uri="{BB962C8B-B14F-4D97-AF65-F5344CB8AC3E}">
        <p14:creationId xmlns:p14="http://schemas.microsoft.com/office/powerpoint/2010/main" val="231223728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Lst>
  <p:hf hdr="0" ftr="0" dt="0"/>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352425" indent="-352425"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333375"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074738" indent="-352425"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5059" y="333976"/>
            <a:ext cx="1336157" cy="1356712"/>
          </a:xfrm>
          <a:prstGeom prst="rect">
            <a:avLst/>
          </a:prstGeom>
        </p:spPr>
      </p:pic>
      <p:sp>
        <p:nvSpPr>
          <p:cNvPr id="3" name="Platshållare för text 2"/>
          <p:cNvSpPr>
            <a:spLocks noGrp="1"/>
          </p:cNvSpPr>
          <p:nvPr>
            <p:ph type="body" idx="1"/>
          </p:nvPr>
        </p:nvSpPr>
        <p:spPr>
          <a:xfrm>
            <a:off x="681038" y="2711115"/>
            <a:ext cx="8543925" cy="3465847"/>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4000"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600"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3200"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858FC-CDDB-46F7-8D9B-E6883F96A15D}"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AC89D-229F-4005-B047-CCD7B32CE1DD}" type="slidenum">
              <a:rPr lang="sv-SE" smtClean="0"/>
              <a:pPr/>
              <a:t>‹#›</a:t>
            </a:fld>
            <a:endParaRPr lang="sv-SE"/>
          </a:p>
        </p:txBody>
      </p:sp>
    </p:spTree>
    <p:extLst>
      <p:ext uri="{BB962C8B-B14F-4D97-AF65-F5344CB8AC3E}">
        <p14:creationId xmlns:p14="http://schemas.microsoft.com/office/powerpoint/2010/main" val="338803377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ts val="36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ts val="32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ts val="28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ts val="28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5"/>
          <a:srcRect l="7998" t="2690" r="8105" b="2228"/>
          <a:stretch/>
        </p:blipFill>
        <p:spPr>
          <a:xfrm flipH="1">
            <a:off x="7756061" y="604972"/>
            <a:ext cx="1468902" cy="1591697"/>
          </a:xfrm>
          <a:prstGeom prst="rect">
            <a:avLst/>
          </a:prstGeom>
        </p:spPr>
      </p:pic>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22C85-BE5C-4C6B-8A68-1C3C2721B01D}"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4CAB2-EAEE-41CC-8E5E-0E706DB468AD}" type="slidenum">
              <a:rPr lang="sv-SE" smtClean="0"/>
              <a:pPr/>
              <a:t>‹#›</a:t>
            </a:fld>
            <a:endParaRPr lang="sv-SE"/>
          </a:p>
        </p:txBody>
      </p:sp>
      <p:pic>
        <p:nvPicPr>
          <p:cNvPr id="7" name="Bildobjekt 6"/>
          <p:cNvPicPr>
            <a:picLocks noChangeAspect="1"/>
          </p:cNvPicPr>
          <p:nvPr/>
        </p:nvPicPr>
        <p:blipFill rotWithShape="1">
          <a:blip r:embed="rId6" cstate="print"/>
          <a:srcRect l="4100" t="4595" r="14589" b="5027"/>
          <a:stretch/>
        </p:blipFill>
        <p:spPr>
          <a:xfrm>
            <a:off x="6166603" y="826653"/>
            <a:ext cx="1589458" cy="1440000"/>
          </a:xfrm>
          <a:prstGeom prst="rect">
            <a:avLst/>
          </a:prstGeom>
        </p:spPr>
      </p:pic>
      <p:sp>
        <p:nvSpPr>
          <p:cNvPr id="8" name="Platshållare för text 2"/>
          <p:cNvSpPr txBox="1">
            <a:spLocks/>
          </p:cNvSpPr>
          <p:nvPr/>
        </p:nvSpPr>
        <p:spPr>
          <a:xfrm>
            <a:off x="967560" y="2998381"/>
            <a:ext cx="8543925" cy="2626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800" dirty="0"/>
          </a:p>
        </p:txBody>
      </p:sp>
      <p:sp>
        <p:nvSpPr>
          <p:cNvPr id="3" name="Platshållare för text 2"/>
          <p:cNvSpPr>
            <a:spLocks noGrp="1"/>
          </p:cNvSpPr>
          <p:nvPr>
            <p:ph type="body" idx="1"/>
          </p:nvPr>
        </p:nvSpPr>
        <p:spPr>
          <a:xfrm>
            <a:off x="681038" y="2662989"/>
            <a:ext cx="8543925" cy="3513974"/>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4000"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600"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3200"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fem</a:t>
            </a:r>
          </a:p>
        </p:txBody>
      </p:sp>
    </p:spTree>
    <p:extLst>
      <p:ext uri="{BB962C8B-B14F-4D97-AF65-F5344CB8AC3E}">
        <p14:creationId xmlns:p14="http://schemas.microsoft.com/office/powerpoint/2010/main" val="165873831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ts val="36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ts val="32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ts val="28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ts val="28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81038" y="2727158"/>
            <a:ext cx="8543925" cy="3449805"/>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4000"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600"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3200"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86E5E-23E3-4ADF-992A-BDD28ACB9152}"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89C19-40AA-4465-9EC3-99CFA3D05D53}" type="slidenum">
              <a:rPr lang="sv-SE" smtClean="0"/>
              <a:pPr/>
              <a:t>‹#›</a:t>
            </a:fld>
            <a:endParaRPr lang="sv-SE"/>
          </a:p>
        </p:txBody>
      </p:sp>
      <p:pic>
        <p:nvPicPr>
          <p:cNvPr id="7" name="Bildobjekt 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08408" y="-337473"/>
            <a:ext cx="2909887" cy="3581398"/>
          </a:xfrm>
          <a:prstGeom prst="rect">
            <a:avLst/>
          </a:prstGeom>
        </p:spPr>
      </p:pic>
    </p:spTree>
    <p:extLst>
      <p:ext uri="{BB962C8B-B14F-4D97-AF65-F5344CB8AC3E}">
        <p14:creationId xmlns:p14="http://schemas.microsoft.com/office/powerpoint/2010/main" val="311380044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ts val="36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ts val="32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ts val="28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ts val="28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28FB4-39BA-4BD5-9D15-1BBA4D30BE28}" type="datetime1">
              <a:rPr lang="sv-SE" smtClean="0"/>
              <a:t>2020-09-02</a:t>
            </a:fld>
            <a:endParaRPr lang="sv-SE"/>
          </a:p>
        </p:txBody>
      </p:sp>
      <p:sp>
        <p:nvSpPr>
          <p:cNvPr id="5" name="Platshållare för sidfot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2400" b="1">
                <a:solidFill>
                  <a:schemeClr val="tx1">
                    <a:tint val="75000"/>
                  </a:schemeClr>
                </a:solidFill>
              </a:defRPr>
            </a:lvl1pPr>
          </a:lstStyle>
          <a:p>
            <a:fld id="{5B314FB7-B621-425B-A665-BF2D042C22F3}" type="slidenum">
              <a:rPr lang="sv-SE" smtClean="0"/>
              <a:pPr/>
              <a:t>‹#›</a:t>
            </a:fld>
            <a:endParaRPr lang="sv-SE"/>
          </a:p>
        </p:txBody>
      </p:sp>
    </p:spTree>
    <p:extLst>
      <p:ext uri="{BB962C8B-B14F-4D97-AF65-F5344CB8AC3E}">
        <p14:creationId xmlns:p14="http://schemas.microsoft.com/office/powerpoint/2010/main" val="305670193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Lst>
  <p:hf hdr="0" ftr="0" dt="0"/>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352425" indent="-352425"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685800" indent="-333375"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2pPr>
      <a:lvl3pPr marL="1074738" indent="-352425"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75059" y="333976"/>
            <a:ext cx="1336157" cy="1356712"/>
          </a:xfrm>
          <a:prstGeom prst="rect">
            <a:avLst/>
          </a:prstGeom>
        </p:spPr>
      </p:pic>
      <p:sp>
        <p:nvSpPr>
          <p:cNvPr id="2" name="Platshållare för rubrik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858FC-CDDB-46F7-8D9B-E6883F96A15D}"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AC89D-229F-4005-B047-CCD7B32CE1DD}" type="slidenum">
              <a:rPr lang="sv-SE" smtClean="0"/>
              <a:pPr/>
              <a:t>‹#›</a:t>
            </a:fld>
            <a:endParaRPr lang="sv-SE"/>
          </a:p>
        </p:txBody>
      </p:sp>
    </p:spTree>
    <p:extLst>
      <p:ext uri="{BB962C8B-B14F-4D97-AF65-F5344CB8AC3E}">
        <p14:creationId xmlns:p14="http://schemas.microsoft.com/office/powerpoint/2010/main" val="28617137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5059" y="333976"/>
            <a:ext cx="1336157" cy="1356712"/>
          </a:xfrm>
          <a:prstGeom prst="rect">
            <a:avLst/>
          </a:prstGeom>
        </p:spPr>
      </p:pic>
      <p:sp>
        <p:nvSpPr>
          <p:cNvPr id="3" name="Platshållare för text 2"/>
          <p:cNvSpPr>
            <a:spLocks noGrp="1"/>
          </p:cNvSpPr>
          <p:nvPr>
            <p:ph type="body" idx="1"/>
          </p:nvPr>
        </p:nvSpPr>
        <p:spPr>
          <a:xfrm>
            <a:off x="681038" y="2711115"/>
            <a:ext cx="8543925" cy="3465847"/>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4000"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600"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3200"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A363-2A1C-4D6C-931F-6BFB6E3F354E}"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2400" b="1">
                <a:solidFill>
                  <a:schemeClr val="tx1">
                    <a:tint val="75000"/>
                  </a:schemeClr>
                </a:solidFill>
              </a:defRPr>
            </a:lvl1pPr>
          </a:lstStyle>
          <a:p>
            <a:fld id="{306AC89D-229F-4005-B047-CCD7B32CE1DD}" type="slidenum">
              <a:rPr lang="sv-SE" smtClean="0"/>
              <a:pPr/>
              <a:t>‹#›</a:t>
            </a:fld>
            <a:endParaRPr lang="sv-SE"/>
          </a:p>
        </p:txBody>
      </p:sp>
    </p:spTree>
    <p:extLst>
      <p:ext uri="{BB962C8B-B14F-4D97-AF65-F5344CB8AC3E}">
        <p14:creationId xmlns:p14="http://schemas.microsoft.com/office/powerpoint/2010/main" val="278589866"/>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ts val="36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ts val="32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ts val="28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ts val="28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5"/>
          <a:srcRect l="7998" t="2690" r="8105" b="2228"/>
          <a:stretch/>
        </p:blipFill>
        <p:spPr>
          <a:xfrm flipH="1">
            <a:off x="7756061" y="604972"/>
            <a:ext cx="1468902" cy="1591697"/>
          </a:xfrm>
          <a:prstGeom prst="rect">
            <a:avLst/>
          </a:prstGeom>
        </p:spPr>
      </p:pic>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CA7B8-7666-45D6-8768-26F8B7229D5F}"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2400" b="1">
                <a:solidFill>
                  <a:schemeClr val="tx1">
                    <a:tint val="75000"/>
                  </a:schemeClr>
                </a:solidFill>
              </a:defRPr>
            </a:lvl1pPr>
          </a:lstStyle>
          <a:p>
            <a:fld id="{19D4CAB2-EAEE-41CC-8E5E-0E706DB468AD}" type="slidenum">
              <a:rPr lang="sv-SE" smtClean="0"/>
              <a:pPr/>
              <a:t>‹#›</a:t>
            </a:fld>
            <a:endParaRPr lang="sv-SE"/>
          </a:p>
        </p:txBody>
      </p:sp>
      <p:pic>
        <p:nvPicPr>
          <p:cNvPr id="7" name="Bildobjekt 6"/>
          <p:cNvPicPr>
            <a:picLocks noChangeAspect="1"/>
          </p:cNvPicPr>
          <p:nvPr/>
        </p:nvPicPr>
        <p:blipFill rotWithShape="1">
          <a:blip r:embed="rId6" cstate="print"/>
          <a:srcRect l="4100" t="4595" r="14589" b="5027"/>
          <a:stretch/>
        </p:blipFill>
        <p:spPr>
          <a:xfrm>
            <a:off x="6166603" y="826653"/>
            <a:ext cx="1589458" cy="1440000"/>
          </a:xfrm>
          <a:prstGeom prst="rect">
            <a:avLst/>
          </a:prstGeom>
        </p:spPr>
      </p:pic>
      <p:sp>
        <p:nvSpPr>
          <p:cNvPr id="8" name="Platshållare för text 2"/>
          <p:cNvSpPr txBox="1">
            <a:spLocks/>
          </p:cNvSpPr>
          <p:nvPr/>
        </p:nvSpPr>
        <p:spPr>
          <a:xfrm>
            <a:off x="967560" y="2998381"/>
            <a:ext cx="8543925" cy="2626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800" dirty="0"/>
          </a:p>
        </p:txBody>
      </p:sp>
      <p:sp>
        <p:nvSpPr>
          <p:cNvPr id="3" name="Platshållare för text 2"/>
          <p:cNvSpPr>
            <a:spLocks noGrp="1"/>
          </p:cNvSpPr>
          <p:nvPr>
            <p:ph type="body" idx="1"/>
          </p:nvPr>
        </p:nvSpPr>
        <p:spPr>
          <a:xfrm>
            <a:off x="681038" y="2662989"/>
            <a:ext cx="8543925" cy="3513974"/>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4000"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600"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3200"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fem</a:t>
            </a:r>
          </a:p>
        </p:txBody>
      </p:sp>
    </p:spTree>
    <p:extLst>
      <p:ext uri="{BB962C8B-B14F-4D97-AF65-F5344CB8AC3E}">
        <p14:creationId xmlns:p14="http://schemas.microsoft.com/office/powerpoint/2010/main" val="399049550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ts val="36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ts val="32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ts val="28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ts val="28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81038" y="2727158"/>
            <a:ext cx="8543925" cy="3449805"/>
          </a:xfrm>
          <a:prstGeom prst="rect">
            <a:avLst/>
          </a:prstGeom>
        </p:spPr>
        <p:txBody>
          <a:bodyPr vert="horz" lIns="91440" tIns="45720" rIns="91440" bIns="45720" rtlCol="0">
            <a:normAutofit/>
          </a:bodyPr>
          <a:lstStyle/>
          <a:p>
            <a:pPr rtl="0">
              <a:buSzPts val="4000"/>
              <a:buFont typeface="Arial" panose="020B0604020202020204" pitchFamily="34" charset="0"/>
              <a:buChar char="•"/>
            </a:pPr>
            <a:r>
              <a:rPr lang="sv-SE" sz="4000" b="0" i="0" u="none" strike="noStrike" kern="1200" baseline="0" dirty="0">
                <a:solidFill>
                  <a:srgbClr val="000000"/>
                </a:solidFill>
                <a:latin typeface="Calibri" panose="020F0502020204030204" pitchFamily="34" charset="0"/>
              </a:rPr>
              <a:t>Klicka här för att ändra format på bakgrundstexten</a:t>
            </a:r>
          </a:p>
          <a:p>
            <a:pPr rtl="0">
              <a:buSzPts val="3600"/>
              <a:buFont typeface="Arial" panose="020B0604020202020204" pitchFamily="34" charset="0"/>
              <a:buChar char="•"/>
            </a:pPr>
            <a:r>
              <a:rPr lang="sv-SE" sz="3600" b="0" i="0" u="none" strike="noStrike" kern="1200" baseline="0" dirty="0">
                <a:solidFill>
                  <a:srgbClr val="000000"/>
                </a:solidFill>
                <a:latin typeface="Calibri" panose="020F0502020204030204" pitchFamily="34" charset="0"/>
              </a:rPr>
              <a:t>Nivå två</a:t>
            </a:r>
          </a:p>
          <a:p>
            <a:pPr lvl="1" rtl="0">
              <a:buSzPts val="3200"/>
              <a:buFont typeface="Arial" panose="020B0604020202020204" pitchFamily="34" charset="0"/>
              <a:buChar char="•"/>
            </a:pPr>
            <a:r>
              <a:rPr lang="sv-SE" sz="3200" b="0" i="0" u="none" strike="noStrike" kern="1200" baseline="0" dirty="0">
                <a:solidFill>
                  <a:srgbClr val="000000"/>
                </a:solidFill>
                <a:latin typeface="Calibri" panose="020F0502020204030204" pitchFamily="34" charset="0"/>
              </a:rPr>
              <a:t>Nivå tre</a:t>
            </a:r>
          </a:p>
          <a:p>
            <a:pPr lvl="2"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fyra</a:t>
            </a:r>
          </a:p>
          <a:p>
            <a:pPr lvl="3" rtl="0">
              <a:buSzPts val="2800"/>
              <a:buFont typeface="Arial" panose="020B0604020202020204" pitchFamily="34" charset="0"/>
              <a:buChar char="•"/>
            </a:pPr>
            <a:r>
              <a:rPr lang="sv-SE" sz="2800" b="0" i="0" u="none" strike="noStrike" kern="1200" baseline="0" dirty="0">
                <a:solidFill>
                  <a:srgbClr val="000000"/>
                </a:solidFill>
                <a:latin typeface="Calibri" panose="020F0502020204030204" pitchFamily="34" charset="0"/>
              </a:rPr>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B0F1A-5FB1-48E9-9287-C726D028A2E6}"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2400" b="1">
                <a:solidFill>
                  <a:schemeClr val="tx1">
                    <a:tint val="75000"/>
                  </a:schemeClr>
                </a:solidFill>
              </a:defRPr>
            </a:lvl1pPr>
          </a:lstStyle>
          <a:p>
            <a:fld id="{26F89C19-40AA-4465-9EC3-99CFA3D05D53}" type="slidenum">
              <a:rPr lang="sv-SE" smtClean="0"/>
              <a:pPr/>
              <a:t>‹#›</a:t>
            </a:fld>
            <a:endParaRPr lang="sv-SE"/>
          </a:p>
        </p:txBody>
      </p:sp>
      <p:pic>
        <p:nvPicPr>
          <p:cNvPr id="7" name="Bildobjekt 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08408" y="-337473"/>
            <a:ext cx="2909887" cy="3581398"/>
          </a:xfrm>
          <a:prstGeom prst="rect">
            <a:avLst/>
          </a:prstGeom>
        </p:spPr>
      </p:pic>
    </p:spTree>
    <p:extLst>
      <p:ext uri="{BB962C8B-B14F-4D97-AF65-F5344CB8AC3E}">
        <p14:creationId xmlns:p14="http://schemas.microsoft.com/office/powerpoint/2010/main" val="260226764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ts val="36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ts val="32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ts val="28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ts val="28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22C85-BE5C-4C6B-8A68-1C3C2721B01D}"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4CAB2-EAEE-41CC-8E5E-0E706DB468AD}" type="slidenum">
              <a:rPr lang="sv-SE" smtClean="0"/>
              <a:pPr/>
              <a:t>‹#›</a:t>
            </a:fld>
            <a:endParaRPr lang="sv-SE"/>
          </a:p>
        </p:txBody>
      </p:sp>
      <p:pic>
        <p:nvPicPr>
          <p:cNvPr id="7" name="Bildobjekt 6"/>
          <p:cNvPicPr>
            <a:picLocks noChangeAspect="1"/>
          </p:cNvPicPr>
          <p:nvPr userDrawn="1"/>
        </p:nvPicPr>
        <p:blipFill rotWithShape="1">
          <a:blip r:embed="rId13" cstate="print"/>
          <a:srcRect l="4100" t="4595" r="14589" b="5027"/>
          <a:stretch/>
        </p:blipFill>
        <p:spPr>
          <a:xfrm>
            <a:off x="1002116" y="1163486"/>
            <a:ext cx="1758824" cy="1593442"/>
          </a:xfrm>
          <a:prstGeom prst="rect">
            <a:avLst/>
          </a:prstGeom>
        </p:spPr>
      </p:pic>
      <p:sp>
        <p:nvSpPr>
          <p:cNvPr id="8" name="Platshållare för text 2"/>
          <p:cNvSpPr txBox="1">
            <a:spLocks/>
          </p:cNvSpPr>
          <p:nvPr userDrawn="1"/>
        </p:nvSpPr>
        <p:spPr>
          <a:xfrm>
            <a:off x="967560" y="2998381"/>
            <a:ext cx="8543925" cy="2626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800" dirty="0"/>
          </a:p>
        </p:txBody>
      </p:sp>
    </p:spTree>
    <p:extLst>
      <p:ext uri="{BB962C8B-B14F-4D97-AF65-F5344CB8AC3E}">
        <p14:creationId xmlns:p14="http://schemas.microsoft.com/office/powerpoint/2010/main" val="2107350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81038" y="3487479"/>
            <a:ext cx="8543925" cy="268948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86E5E-23E3-4ADF-992A-BDD28ACB9152}"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89C19-40AA-4465-9EC3-99CFA3D05D53}" type="slidenum">
              <a:rPr lang="sv-SE" smtClean="0"/>
              <a:pPr/>
              <a:t>‹#›</a:t>
            </a:fld>
            <a:endParaRPr lang="sv-SE"/>
          </a:p>
        </p:txBody>
      </p:sp>
      <p:pic>
        <p:nvPicPr>
          <p:cNvPr id="7" name="Bildobjekt 6"/>
          <p:cNvPicPr>
            <a:picLocks noChangeAspect="1"/>
          </p:cNvPicPr>
          <p:nvPr userDrawn="1"/>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96113" y="-62429"/>
            <a:ext cx="2738549" cy="3370521"/>
          </a:xfrm>
          <a:prstGeom prst="rect">
            <a:avLst/>
          </a:prstGeom>
        </p:spPr>
      </p:pic>
    </p:spTree>
    <p:extLst>
      <p:ext uri="{BB962C8B-B14F-4D97-AF65-F5344CB8AC3E}">
        <p14:creationId xmlns:p14="http://schemas.microsoft.com/office/powerpoint/2010/main" val="13432427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28FB4-39BA-4BD5-9D15-1BBA4D30BE28}" type="datetime1">
              <a:rPr lang="sv-SE" smtClean="0"/>
              <a:t>2020-09-02</a:t>
            </a:fld>
            <a:endParaRPr lang="sv-S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14FB7-B621-425B-A665-BF2D042C22F3}" type="slidenum">
              <a:rPr lang="sv-SE" smtClean="0"/>
              <a:pPr/>
              <a:t>‹#›</a:t>
            </a:fld>
            <a:endParaRPr lang="sv-SE"/>
          </a:p>
        </p:txBody>
      </p:sp>
      <p:pic>
        <p:nvPicPr>
          <p:cNvPr id="7" name="Bildobjekt 6"/>
          <p:cNvPicPr>
            <a:picLocks noChangeAspect="1"/>
          </p:cNvPicPr>
          <p:nvPr userDrawn="1"/>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96113" y="-62429"/>
            <a:ext cx="2738549" cy="3370521"/>
          </a:xfrm>
          <a:prstGeom prst="rect">
            <a:avLst/>
          </a:prstGeom>
        </p:spPr>
      </p:pic>
    </p:spTree>
    <p:extLst>
      <p:ext uri="{BB962C8B-B14F-4D97-AF65-F5344CB8AC3E}">
        <p14:creationId xmlns:p14="http://schemas.microsoft.com/office/powerpoint/2010/main" val="33151425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28FB4-39BA-4BD5-9D15-1BBA4D30BE28}" type="datetime1">
              <a:rPr lang="sv-SE" smtClean="0"/>
              <a:t>2020-09-02</a:t>
            </a:fld>
            <a:endParaRPr lang="sv-S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14FB7-B621-425B-A665-BF2D042C22F3}" type="slidenum">
              <a:rPr lang="sv-SE" smtClean="0"/>
              <a:pPr/>
              <a:t>‹#›</a:t>
            </a:fld>
            <a:endParaRPr lang="sv-SE"/>
          </a:p>
        </p:txBody>
      </p:sp>
      <p:pic>
        <p:nvPicPr>
          <p:cNvPr id="7" name="Bildobjekt 6"/>
          <p:cNvPicPr>
            <a:picLocks noChangeAspect="1"/>
          </p:cNvPicPr>
          <p:nvPr userDrawn="1"/>
        </p:nvPicPr>
        <p:blipFill rotWithShape="1">
          <a:blip r:embed="rId13" cstate="print"/>
          <a:srcRect l="4260" t="3598" r="20168" b="16764"/>
          <a:stretch/>
        </p:blipFill>
        <p:spPr>
          <a:xfrm flipH="1">
            <a:off x="7890223" y="487907"/>
            <a:ext cx="1030526" cy="1080000"/>
          </a:xfrm>
          <a:prstGeom prst="rect">
            <a:avLst/>
          </a:prstGeom>
        </p:spPr>
      </p:pic>
    </p:spTree>
    <p:extLst>
      <p:ext uri="{BB962C8B-B14F-4D97-AF65-F5344CB8AC3E}">
        <p14:creationId xmlns:p14="http://schemas.microsoft.com/office/powerpoint/2010/main" val="334241558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28FB4-39BA-4BD5-9D15-1BBA4D30BE28}" type="datetime1">
              <a:rPr lang="sv-SE" smtClean="0"/>
              <a:t>2020-09-02</a:t>
            </a:fld>
            <a:endParaRPr lang="sv-SE"/>
          </a:p>
        </p:txBody>
      </p:sp>
      <p:sp>
        <p:nvSpPr>
          <p:cNvPr id="5" name="Platshållare för sidfot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14FB7-B621-425B-A665-BF2D042C22F3}" type="slidenum">
              <a:rPr lang="sv-SE" smtClean="0"/>
              <a:pPr/>
              <a:t>‹#›</a:t>
            </a:fld>
            <a:endParaRPr lang="sv-SE"/>
          </a:p>
        </p:txBody>
      </p:sp>
    </p:spTree>
    <p:extLst>
      <p:ext uri="{BB962C8B-B14F-4D97-AF65-F5344CB8AC3E}">
        <p14:creationId xmlns:p14="http://schemas.microsoft.com/office/powerpoint/2010/main" val="27975875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5059" y="333976"/>
            <a:ext cx="1336157" cy="1356712"/>
          </a:xfrm>
          <a:prstGeom prst="rect">
            <a:avLst/>
          </a:prstGeom>
        </p:spPr>
      </p:pic>
      <p:sp>
        <p:nvSpPr>
          <p:cNvPr id="3" name="Platshållare för text 2"/>
          <p:cNvSpPr>
            <a:spLocks noGrp="1"/>
          </p:cNvSpPr>
          <p:nvPr>
            <p:ph type="body" idx="1"/>
          </p:nvPr>
        </p:nvSpPr>
        <p:spPr>
          <a:xfrm>
            <a:off x="681038" y="2711115"/>
            <a:ext cx="8543925" cy="3465847"/>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5858FC-CDDB-46F7-8D9B-E6883F96A15D}"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AC89D-229F-4005-B047-CCD7B32CE1DD}" type="slidenum">
              <a:rPr lang="sv-SE" smtClean="0"/>
              <a:pPr/>
              <a:t>‹#›</a:t>
            </a:fld>
            <a:endParaRPr lang="sv-SE"/>
          </a:p>
        </p:txBody>
      </p:sp>
    </p:spTree>
    <p:extLst>
      <p:ext uri="{BB962C8B-B14F-4D97-AF65-F5344CB8AC3E}">
        <p14:creationId xmlns:p14="http://schemas.microsoft.com/office/powerpoint/2010/main" val="131000298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6"/>
          <a:srcRect l="7998" t="2690" r="8105" b="2228"/>
          <a:stretch/>
        </p:blipFill>
        <p:spPr>
          <a:xfrm flipH="1">
            <a:off x="7756061" y="604972"/>
            <a:ext cx="1468902" cy="1591697"/>
          </a:xfrm>
          <a:prstGeom prst="rect">
            <a:avLst/>
          </a:prstGeom>
        </p:spPr>
      </p:pic>
      <p:sp>
        <p:nvSpPr>
          <p:cNvPr id="4" name="Platshållare för datum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22C85-BE5C-4C6B-8A68-1C3C2721B01D}" type="datetime1">
              <a:rPr lang="sv-SE" smtClean="0"/>
              <a:t>2020-09-02</a:t>
            </a:fld>
            <a:endParaRPr lang="sv-SE"/>
          </a:p>
        </p:txBody>
      </p:sp>
      <p:sp>
        <p:nvSpPr>
          <p:cNvPr id="5" name="Platshållare för sidfot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4CAB2-EAEE-41CC-8E5E-0E706DB468AD}" type="slidenum">
              <a:rPr lang="sv-SE" smtClean="0"/>
              <a:pPr/>
              <a:t>‹#›</a:t>
            </a:fld>
            <a:endParaRPr lang="sv-SE"/>
          </a:p>
        </p:txBody>
      </p:sp>
      <p:pic>
        <p:nvPicPr>
          <p:cNvPr id="7" name="Bildobjekt 6"/>
          <p:cNvPicPr>
            <a:picLocks noChangeAspect="1"/>
          </p:cNvPicPr>
          <p:nvPr/>
        </p:nvPicPr>
        <p:blipFill rotWithShape="1">
          <a:blip r:embed="rId7" cstate="print"/>
          <a:srcRect l="4100" t="4595" r="14589" b="5027"/>
          <a:stretch/>
        </p:blipFill>
        <p:spPr>
          <a:xfrm>
            <a:off x="6166603" y="826653"/>
            <a:ext cx="1589458" cy="1440000"/>
          </a:xfrm>
          <a:prstGeom prst="rect">
            <a:avLst/>
          </a:prstGeom>
        </p:spPr>
      </p:pic>
      <p:sp>
        <p:nvSpPr>
          <p:cNvPr id="8" name="Platshållare för text 2"/>
          <p:cNvSpPr txBox="1">
            <a:spLocks/>
          </p:cNvSpPr>
          <p:nvPr/>
        </p:nvSpPr>
        <p:spPr>
          <a:xfrm>
            <a:off x="967560" y="2998381"/>
            <a:ext cx="8543925" cy="26262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800" dirty="0"/>
          </a:p>
        </p:txBody>
      </p:sp>
      <p:sp>
        <p:nvSpPr>
          <p:cNvPr id="3" name="Platshållare för text 2"/>
          <p:cNvSpPr>
            <a:spLocks noGrp="1"/>
          </p:cNvSpPr>
          <p:nvPr>
            <p:ph type="body" idx="1"/>
          </p:nvPr>
        </p:nvSpPr>
        <p:spPr>
          <a:xfrm>
            <a:off x="681038" y="2662989"/>
            <a:ext cx="8543925" cy="351397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2624965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0.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09.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0.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9.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09.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10.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1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1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11.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image" Target="../media/image27.emf"/><Relationship Id="rId4" Type="http://schemas.openxmlformats.org/officeDocument/2006/relationships/customXml" Target="../ink/ink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1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Lektion 1:1</a:t>
            </a:r>
          </a:p>
        </p:txBody>
      </p:sp>
      <p:sp>
        <p:nvSpPr>
          <p:cNvPr id="3" name="Platshållare för innehåll 2"/>
          <p:cNvSpPr>
            <a:spLocks noGrp="1"/>
          </p:cNvSpPr>
          <p:nvPr>
            <p:ph idx="1"/>
          </p:nvPr>
        </p:nvSpPr>
        <p:spPr>
          <a:xfrm>
            <a:off x="681038" y="2636875"/>
            <a:ext cx="8543925" cy="3540087"/>
          </a:xfrm>
        </p:spPr>
        <p:txBody>
          <a:bodyPr/>
          <a:lstStyle/>
          <a:p>
            <a:pPr marL="0" indent="0">
              <a:buNone/>
            </a:pPr>
            <a:r>
              <a:rPr lang="sv-SE" dirty="0"/>
              <a:t>Vad är  våld </a:t>
            </a:r>
          </a:p>
          <a:p>
            <a:pPr lvl="1">
              <a:buFont typeface="Calibri" panose="020F0502020204030204" pitchFamily="34" charset="0"/>
              <a:buChar char="₋"/>
            </a:pPr>
            <a:r>
              <a:rPr lang="sv-SE" dirty="0"/>
              <a:t>Hur kan våldet benämnas</a:t>
            </a:r>
          </a:p>
          <a:p>
            <a:pPr lvl="1">
              <a:buFont typeface="Calibri" panose="020F0502020204030204" pitchFamily="34" charset="0"/>
              <a:buChar char="₋"/>
            </a:pPr>
            <a:r>
              <a:rPr lang="sv-SE" dirty="0"/>
              <a:t>Användning av olika begrepp</a:t>
            </a:r>
          </a:p>
          <a:p>
            <a:pPr lvl="1">
              <a:buFont typeface="Calibri" panose="020F0502020204030204" pitchFamily="34" charset="0"/>
              <a:buChar char="₋"/>
            </a:pPr>
            <a:r>
              <a:rPr lang="sv-SE" dirty="0"/>
              <a:t>Våldets bakomliggande orsaker</a:t>
            </a:r>
          </a:p>
        </p:txBody>
      </p:sp>
      <p:sp>
        <p:nvSpPr>
          <p:cNvPr id="4" name="Platshållare för bildnummer 3"/>
          <p:cNvSpPr>
            <a:spLocks noGrp="1"/>
          </p:cNvSpPr>
          <p:nvPr>
            <p:ph type="sldNum" sz="quarter" idx="12"/>
          </p:nvPr>
        </p:nvSpPr>
        <p:spPr/>
        <p:txBody>
          <a:bodyPr/>
          <a:lstStyle/>
          <a:p>
            <a:fld id="{1282A501-F570-4B51-94A2-8A75EC3EF9B2}" type="slidenum">
              <a:rPr lang="sv-SE" smtClean="0"/>
              <a:pPr/>
              <a:t>1</a:t>
            </a:fld>
            <a:endParaRPr lang="sv-SE"/>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8394" y="557815"/>
            <a:ext cx="3700728" cy="2079061"/>
          </a:xfrm>
          <a:prstGeom prst="rect">
            <a:avLst/>
          </a:prstGeom>
        </p:spPr>
      </p:pic>
    </p:spTree>
    <p:extLst>
      <p:ext uri="{BB962C8B-B14F-4D97-AF65-F5344CB8AC3E}">
        <p14:creationId xmlns:p14="http://schemas.microsoft.com/office/powerpoint/2010/main" val="2191174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1282A501-F570-4B51-94A2-8A75EC3EF9B2}" type="slidenum">
              <a:rPr lang="sv-SE" smtClean="0"/>
              <a:pPr/>
              <a:t>10</a:t>
            </a:fld>
            <a:endParaRPr lang="sv-SE"/>
          </a:p>
        </p:txBody>
      </p:sp>
      <p:pic>
        <p:nvPicPr>
          <p:cNvPr id="3" name="Bildobjekt 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42326" t="36666" r="42427" b="36253"/>
          <a:stretch/>
        </p:blipFill>
        <p:spPr>
          <a:xfrm>
            <a:off x="8747241" y="529098"/>
            <a:ext cx="612000" cy="611414"/>
          </a:xfrm>
          <a:prstGeom prst="rect">
            <a:avLst/>
          </a:prstGeom>
        </p:spPr>
      </p:pic>
      <p:pic>
        <p:nvPicPr>
          <p:cNvPr id="5" name="Bildobjekt 4"/>
          <p:cNvPicPr>
            <a:picLocks noChangeAspect="1"/>
          </p:cNvPicPr>
          <p:nvPr/>
        </p:nvPicPr>
        <p:blipFill>
          <a:blip r:embed="rId3"/>
          <a:stretch>
            <a:fillRect/>
          </a:stretch>
        </p:blipFill>
        <p:spPr>
          <a:xfrm>
            <a:off x="1850572" y="1615705"/>
            <a:ext cx="6455228" cy="3070595"/>
          </a:xfrm>
          <a:prstGeom prst="rect">
            <a:avLst/>
          </a:prstGeom>
        </p:spPr>
      </p:pic>
    </p:spTree>
    <p:extLst>
      <p:ext uri="{BB962C8B-B14F-4D97-AF65-F5344CB8AC3E}">
        <p14:creationId xmlns:p14="http://schemas.microsoft.com/office/powerpoint/2010/main" val="1746479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1282A501-F570-4B51-94A2-8A75EC3EF9B2}" type="slidenum">
              <a:rPr lang="sv-SE" smtClean="0"/>
              <a:pPr/>
              <a:t>11</a:t>
            </a:fld>
            <a:endParaRPr lang="sv-SE"/>
          </a:p>
        </p:txBody>
      </p:sp>
      <p:pic>
        <p:nvPicPr>
          <p:cNvPr id="3" name="Bildobjekt 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42326" t="36666" r="42427" b="36253"/>
          <a:stretch/>
        </p:blipFill>
        <p:spPr>
          <a:xfrm>
            <a:off x="8747241" y="529098"/>
            <a:ext cx="612000" cy="611414"/>
          </a:xfrm>
          <a:prstGeom prst="rect">
            <a:avLst/>
          </a:prstGeom>
        </p:spPr>
      </p:pic>
      <p:pic>
        <p:nvPicPr>
          <p:cNvPr id="5" name="Bildobjekt 4"/>
          <p:cNvPicPr>
            <a:picLocks noChangeAspect="1"/>
          </p:cNvPicPr>
          <p:nvPr/>
        </p:nvPicPr>
        <p:blipFill>
          <a:blip r:embed="rId3"/>
          <a:stretch>
            <a:fillRect/>
          </a:stretch>
        </p:blipFill>
        <p:spPr>
          <a:xfrm>
            <a:off x="1078656" y="1249491"/>
            <a:ext cx="7748688" cy="4359018"/>
          </a:xfrm>
          <a:prstGeom prst="rect">
            <a:avLst/>
          </a:prstGeom>
        </p:spPr>
      </p:pic>
    </p:spTree>
    <p:extLst>
      <p:ext uri="{BB962C8B-B14F-4D97-AF65-F5344CB8AC3E}">
        <p14:creationId xmlns:p14="http://schemas.microsoft.com/office/powerpoint/2010/main" val="1903827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idx="1"/>
          </p:nvPr>
        </p:nvSpPr>
        <p:spPr/>
        <p:txBody>
          <a:bodyPr/>
          <a:lstStyle/>
          <a:p>
            <a:r>
              <a:rPr lang="sv-SE" dirty="0" smtClean="0"/>
              <a:t>Diskutera kopplingen mellan sexuella trakasserier och mäns våld mot kvinnor. Hur hänger det ihop?</a:t>
            </a:r>
          </a:p>
          <a:p>
            <a:r>
              <a:rPr lang="sv-SE" dirty="0" smtClean="0"/>
              <a:t>Hur kan ni i er verksamhet arbeta våldsförebyggande?</a:t>
            </a:r>
            <a:endParaRPr lang="sv-SE" dirty="0"/>
          </a:p>
        </p:txBody>
      </p:sp>
      <p:sp>
        <p:nvSpPr>
          <p:cNvPr id="3" name="Platshållare för bildnummer 2"/>
          <p:cNvSpPr>
            <a:spLocks noGrp="1"/>
          </p:cNvSpPr>
          <p:nvPr>
            <p:ph type="sldNum" sz="quarter" idx="12"/>
          </p:nvPr>
        </p:nvSpPr>
        <p:spPr/>
        <p:txBody>
          <a:bodyPr/>
          <a:lstStyle/>
          <a:p>
            <a:fld id="{19D4CAB2-EAEE-41CC-8E5E-0E706DB468AD}" type="slidenum">
              <a:rPr lang="sv-SE" smtClean="0"/>
              <a:pPr/>
              <a:t>12</a:t>
            </a:fld>
            <a:endParaRPr lang="sv-SE"/>
          </a:p>
        </p:txBody>
      </p:sp>
    </p:spTree>
    <p:extLst>
      <p:ext uri="{BB962C8B-B14F-4D97-AF65-F5344CB8AC3E}">
        <p14:creationId xmlns:p14="http://schemas.microsoft.com/office/powerpoint/2010/main" val="3979360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print"/>
          <a:srcRect l="60190" t="58398" r="18684" b="21392"/>
          <a:stretch/>
        </p:blipFill>
        <p:spPr>
          <a:xfrm>
            <a:off x="6490452" y="3087971"/>
            <a:ext cx="3010526" cy="1620000"/>
          </a:xfrm>
          <a:prstGeom prst="rect">
            <a:avLst/>
          </a:prstGeom>
        </p:spPr>
      </p:pic>
      <p:pic>
        <p:nvPicPr>
          <p:cNvPr id="4" name="Bildobjekt 3"/>
          <p:cNvPicPr>
            <a:picLocks noChangeAspect="1"/>
          </p:cNvPicPr>
          <p:nvPr/>
        </p:nvPicPr>
        <p:blipFill rotWithShape="1">
          <a:blip r:embed="rId3" cstate="print"/>
          <a:srcRect l="38565" t="58398" r="39962" b="21392"/>
          <a:stretch/>
        </p:blipFill>
        <p:spPr>
          <a:xfrm>
            <a:off x="3430454" y="3087971"/>
            <a:ext cx="3059998" cy="1620000"/>
          </a:xfrm>
          <a:prstGeom prst="rect">
            <a:avLst/>
          </a:prstGeom>
        </p:spPr>
      </p:pic>
      <p:pic>
        <p:nvPicPr>
          <p:cNvPr id="5" name="Bildobjekt 4"/>
          <p:cNvPicPr>
            <a:picLocks noChangeAspect="1"/>
          </p:cNvPicPr>
          <p:nvPr/>
        </p:nvPicPr>
        <p:blipFill rotWithShape="1">
          <a:blip r:embed="rId3" cstate="print"/>
          <a:srcRect l="17369" t="58398" r="61227" b="21392"/>
          <a:stretch/>
        </p:blipFill>
        <p:spPr>
          <a:xfrm>
            <a:off x="380297" y="3087971"/>
            <a:ext cx="3050157" cy="1620000"/>
          </a:xfrm>
          <a:prstGeom prst="rect">
            <a:avLst/>
          </a:prstGeom>
        </p:spPr>
      </p:pic>
      <p:sp>
        <p:nvSpPr>
          <p:cNvPr id="2" name="Rubrik 1"/>
          <p:cNvSpPr>
            <a:spLocks noGrp="1"/>
          </p:cNvSpPr>
          <p:nvPr>
            <p:ph type="title"/>
          </p:nvPr>
        </p:nvSpPr>
        <p:spPr>
          <a:xfrm>
            <a:off x="681038" y="365127"/>
            <a:ext cx="8543925" cy="2098673"/>
          </a:xfrm>
        </p:spPr>
        <p:txBody>
          <a:bodyPr>
            <a:normAutofit/>
          </a:bodyPr>
          <a:lstStyle/>
          <a:p>
            <a:r>
              <a:rPr lang="sv-SE" b="1" dirty="0"/>
              <a:t>Lyssna på kommentarer om </a:t>
            </a:r>
            <a:br>
              <a:rPr lang="sv-SE" b="1" dirty="0"/>
            </a:br>
            <a:r>
              <a:rPr lang="sv-SE" b="1" dirty="0"/>
              <a:t>varför kunskap om våld behövs </a:t>
            </a:r>
            <a:br>
              <a:rPr lang="sv-SE" b="1" dirty="0"/>
            </a:br>
            <a:r>
              <a:rPr lang="sv-SE" b="1" dirty="0"/>
              <a:t>i den offentliga sektorn...</a:t>
            </a:r>
          </a:p>
        </p:txBody>
      </p:sp>
      <p:sp>
        <p:nvSpPr>
          <p:cNvPr id="6" name="Platshållare för bildnummer 5"/>
          <p:cNvSpPr>
            <a:spLocks noGrp="1"/>
          </p:cNvSpPr>
          <p:nvPr>
            <p:ph type="sldNum" sz="quarter" idx="12"/>
          </p:nvPr>
        </p:nvSpPr>
        <p:spPr/>
        <p:txBody>
          <a:bodyPr/>
          <a:lstStyle/>
          <a:p>
            <a:fld id="{5B314FB7-B621-425B-A665-BF2D042C22F3}" type="slidenum">
              <a:rPr lang="sv-SE" smtClean="0"/>
              <a:pPr/>
              <a:t>13</a:t>
            </a:fld>
            <a:endParaRPr lang="sv-SE"/>
          </a:p>
        </p:txBody>
      </p:sp>
    </p:spTree>
    <p:extLst>
      <p:ext uri="{BB962C8B-B14F-4D97-AF65-F5344CB8AC3E}">
        <p14:creationId xmlns:p14="http://schemas.microsoft.com/office/powerpoint/2010/main" val="318406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Kom ihåg!</a:t>
            </a:r>
          </a:p>
        </p:txBody>
      </p:sp>
      <p:sp>
        <p:nvSpPr>
          <p:cNvPr id="3" name="Platshållare för innehåll 2"/>
          <p:cNvSpPr>
            <a:spLocks noGrp="1"/>
          </p:cNvSpPr>
          <p:nvPr>
            <p:ph idx="1"/>
          </p:nvPr>
        </p:nvSpPr>
        <p:spPr>
          <a:xfrm>
            <a:off x="681038" y="2743200"/>
            <a:ext cx="8543925" cy="3613151"/>
          </a:xfrm>
        </p:spPr>
        <p:txBody>
          <a:bodyPr>
            <a:normAutofit fontScale="85000" lnSpcReduction="20000"/>
          </a:bodyPr>
          <a:lstStyle/>
          <a:p>
            <a:r>
              <a:rPr lang="sv-SE" dirty="0"/>
              <a:t>Enligt Världshälsoorganisationen (WHO) kommer 1/3 av alla kvinnor och flickor någon gång under sin livstid att utsättas för fysiskt eller sexuellt våld.</a:t>
            </a:r>
          </a:p>
          <a:p>
            <a:r>
              <a:rPr lang="sv-SE" dirty="0"/>
              <a:t>Det är viktigt att reflektera över vilka begrepp man använder och varför. Det kan till exempel vara relevant att använda begreppet ”mäns våld mot kvinnor” när man talar om våld på en samhällelig nivå, medan ”våld i nära relationer” kan passa bättre för ett inkluderande bemötande av enskilda individer.</a:t>
            </a:r>
          </a:p>
          <a:p>
            <a:r>
              <a:rPr lang="sv-SE" dirty="0"/>
              <a:t>Mäns våld mot kvinnor kan förklaras som ett uttryck för ett </a:t>
            </a:r>
            <a:r>
              <a:rPr lang="sv-SE" dirty="0" err="1"/>
              <a:t>ojämställt</a:t>
            </a:r>
            <a:r>
              <a:rPr lang="sv-SE" dirty="0"/>
              <a:t> samhälle där män som grupp är överordnade kvinnor som grupp. Samtidigt ska man vara uppmärksam på att faktorer på individnivå också kan spela in.</a:t>
            </a:r>
          </a:p>
        </p:txBody>
      </p:sp>
      <p:sp>
        <p:nvSpPr>
          <p:cNvPr id="4" name="Platshållare för bildnummer 3"/>
          <p:cNvSpPr>
            <a:spLocks noGrp="1"/>
          </p:cNvSpPr>
          <p:nvPr>
            <p:ph type="sldNum" sz="quarter" idx="12"/>
          </p:nvPr>
        </p:nvSpPr>
        <p:spPr/>
        <p:txBody>
          <a:bodyPr/>
          <a:lstStyle/>
          <a:p>
            <a:fld id="{26F89C19-40AA-4465-9EC3-99CFA3D05D53}" type="slidenum">
              <a:rPr lang="sv-SE" smtClean="0"/>
              <a:pPr/>
              <a:t>14</a:t>
            </a:fld>
            <a:endParaRPr lang="sv-SE"/>
          </a:p>
        </p:txBody>
      </p:sp>
    </p:spTree>
    <p:extLst>
      <p:ext uri="{BB962C8B-B14F-4D97-AF65-F5344CB8AC3E}">
        <p14:creationId xmlns:p14="http://schemas.microsoft.com/office/powerpoint/2010/main" val="2676152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b="1" dirty="0"/>
              <a:t/>
            </a:r>
            <a:br>
              <a:rPr lang="sv-SE" b="1" dirty="0"/>
            </a:br>
            <a:r>
              <a:rPr lang="sv-SE" b="1" dirty="0"/>
              <a:t>Knyt ihop lektionen</a:t>
            </a:r>
          </a:p>
        </p:txBody>
      </p:sp>
      <p:sp>
        <p:nvSpPr>
          <p:cNvPr id="9" name="Platshållare för innehåll 8"/>
          <p:cNvSpPr>
            <a:spLocks noGrp="1"/>
          </p:cNvSpPr>
          <p:nvPr>
            <p:ph idx="1"/>
          </p:nvPr>
        </p:nvSpPr>
        <p:spPr>
          <a:xfrm>
            <a:off x="681038" y="2721935"/>
            <a:ext cx="8813836" cy="3455028"/>
          </a:xfrm>
        </p:spPr>
        <p:txBody>
          <a:bodyPr/>
          <a:lstStyle/>
          <a:p>
            <a:r>
              <a:rPr lang="sv-SE" dirty="0"/>
              <a:t>Vad har varit nytt? Vad har varit intressant?</a:t>
            </a:r>
          </a:p>
          <a:p>
            <a:r>
              <a:rPr lang="sv-SE" dirty="0"/>
              <a:t>Uppgift till nästa pass? Läsa…?</a:t>
            </a:r>
          </a:p>
          <a:p>
            <a:endParaRPr lang="sv-SE" sz="1400" dirty="0"/>
          </a:p>
          <a:p>
            <a:endParaRPr lang="sv-SE" dirty="0"/>
          </a:p>
          <a:p>
            <a:endParaRPr lang="sv-SE" sz="1800" dirty="0"/>
          </a:p>
          <a:p>
            <a:r>
              <a:rPr lang="sv-SE" dirty="0"/>
              <a:t>Vi ska nu gå vidare och få kunskap om våldets omfattning</a:t>
            </a:r>
          </a:p>
        </p:txBody>
      </p:sp>
      <p:sp>
        <p:nvSpPr>
          <p:cNvPr id="2" name="Platshållare för bildnummer 1"/>
          <p:cNvSpPr>
            <a:spLocks noGrp="1"/>
          </p:cNvSpPr>
          <p:nvPr>
            <p:ph type="sldNum" sz="quarter" idx="12"/>
          </p:nvPr>
        </p:nvSpPr>
        <p:spPr/>
        <p:txBody>
          <a:bodyPr/>
          <a:lstStyle/>
          <a:p>
            <a:fld id="{306AC89D-229F-4005-B047-CCD7B32CE1DD}" type="slidenum">
              <a:rPr lang="sv-SE" smtClean="0"/>
              <a:pPr/>
              <a:t>15</a:t>
            </a:fld>
            <a:endParaRPr lang="sv-SE"/>
          </a:p>
        </p:txBody>
      </p:sp>
      <p:sp>
        <p:nvSpPr>
          <p:cNvPr id="10" name="Rektangel med rundade hörn 9"/>
          <p:cNvSpPr/>
          <p:nvPr/>
        </p:nvSpPr>
        <p:spPr>
          <a:xfrm>
            <a:off x="3499048" y="5601438"/>
            <a:ext cx="2922622" cy="723014"/>
          </a:xfrm>
          <a:prstGeom prst="roundRect">
            <a:avLst/>
          </a:prstGeom>
          <a:solidFill>
            <a:srgbClr val="D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t>TILL NÄSTA LEKTION</a:t>
            </a:r>
          </a:p>
        </p:txBody>
      </p:sp>
      <p:sp>
        <p:nvSpPr>
          <p:cNvPr id="6" name="Rektangel med rundade hörn 5"/>
          <p:cNvSpPr/>
          <p:nvPr/>
        </p:nvSpPr>
        <p:spPr>
          <a:xfrm>
            <a:off x="3307661" y="3907138"/>
            <a:ext cx="3305397" cy="723014"/>
          </a:xfrm>
          <a:prstGeom prst="roundRect">
            <a:avLst/>
          </a:prstGeom>
          <a:solidFill>
            <a:srgbClr val="D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t>TILLBAKA TILL STARTSIDAN</a:t>
            </a:r>
          </a:p>
        </p:txBody>
      </p:sp>
    </p:spTree>
    <p:extLst>
      <p:ext uri="{BB962C8B-B14F-4D97-AF65-F5344CB8AC3E}">
        <p14:creationId xmlns:p14="http://schemas.microsoft.com/office/powerpoint/2010/main" val="2812961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Lektion 1:2</a:t>
            </a:r>
            <a:endParaRPr lang="sv-SE" dirty="0"/>
          </a:p>
        </p:txBody>
      </p:sp>
      <p:sp>
        <p:nvSpPr>
          <p:cNvPr id="3" name="Platshållare för innehåll 2"/>
          <p:cNvSpPr>
            <a:spLocks noGrp="1"/>
          </p:cNvSpPr>
          <p:nvPr>
            <p:ph idx="1"/>
          </p:nvPr>
        </p:nvSpPr>
        <p:spPr/>
        <p:txBody>
          <a:bodyPr/>
          <a:lstStyle/>
          <a:p>
            <a:pPr marL="457200" lvl="1" indent="0">
              <a:buNone/>
            </a:pPr>
            <a:endParaRPr lang="sv-SE" dirty="0"/>
          </a:p>
          <a:p>
            <a:pPr marL="0" indent="0">
              <a:buNone/>
            </a:pPr>
            <a:r>
              <a:rPr lang="sv-SE" dirty="0"/>
              <a:t>Våldets omfattning</a:t>
            </a:r>
          </a:p>
          <a:p>
            <a:pPr marL="971550" lvl="1" indent="-514350">
              <a:buFont typeface="+mj-lt"/>
              <a:buAutoNum type="arabicPeriod"/>
            </a:pPr>
            <a:r>
              <a:rPr lang="sv-SE" dirty="0"/>
              <a:t>Hur kan våld mätas</a:t>
            </a:r>
          </a:p>
          <a:p>
            <a:pPr marL="971550" lvl="1" indent="-514350">
              <a:buFont typeface="+mj-lt"/>
              <a:buAutoNum type="arabicPeriod"/>
            </a:pPr>
            <a:r>
              <a:rPr lang="sv-SE" dirty="0"/>
              <a:t>Skillnader mellan kvinnors och mäns utsatthet</a:t>
            </a:r>
          </a:p>
          <a:p>
            <a:pPr marL="971550" lvl="1" indent="-514350">
              <a:buFont typeface="+mj-lt"/>
              <a:buAutoNum type="arabicPeriod"/>
            </a:pPr>
            <a:r>
              <a:rPr lang="sv-SE" dirty="0"/>
              <a:t>Maskulinitet och våld</a:t>
            </a:r>
          </a:p>
          <a:p>
            <a:pPr marL="971550" lvl="1" indent="-514350">
              <a:buFont typeface="+mj-lt"/>
              <a:buAutoNum type="arabicPeriod"/>
            </a:pPr>
            <a:r>
              <a:rPr lang="sv-SE" dirty="0"/>
              <a:t>Hur många barn  </a:t>
            </a:r>
            <a:r>
              <a:rPr lang="sv-SE"/>
              <a:t>upplever våld?</a:t>
            </a:r>
            <a:endParaRPr lang="sv-SE" dirty="0"/>
          </a:p>
          <a:p>
            <a:pPr marL="971550" lvl="1" indent="-514350">
              <a:buFont typeface="+mj-lt"/>
              <a:buAutoNum type="arabicPeriod"/>
            </a:pPr>
            <a:endParaRPr lang="sv-SE" dirty="0"/>
          </a:p>
        </p:txBody>
      </p:sp>
      <p:sp>
        <p:nvSpPr>
          <p:cNvPr id="4" name="Platshållare för bildnummer 3"/>
          <p:cNvSpPr>
            <a:spLocks noGrp="1"/>
          </p:cNvSpPr>
          <p:nvPr>
            <p:ph type="sldNum" sz="quarter" idx="12"/>
          </p:nvPr>
        </p:nvSpPr>
        <p:spPr/>
        <p:txBody>
          <a:bodyPr/>
          <a:lstStyle/>
          <a:p>
            <a:fld id="{1282A501-F570-4B51-94A2-8A75EC3EF9B2}" type="slidenum">
              <a:rPr lang="sv-SE" smtClean="0"/>
              <a:pPr/>
              <a:t>16</a:t>
            </a:fld>
            <a:endParaRPr lang="sv-SE"/>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8394" y="557815"/>
            <a:ext cx="3700728" cy="2079061"/>
          </a:xfrm>
          <a:prstGeom prst="rect">
            <a:avLst/>
          </a:prstGeom>
        </p:spPr>
      </p:pic>
    </p:spTree>
    <p:extLst>
      <p:ext uri="{BB962C8B-B14F-4D97-AF65-F5344CB8AC3E}">
        <p14:creationId xmlns:p14="http://schemas.microsoft.com/office/powerpoint/2010/main" val="1751441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srcRect l="17442" t="16873" r="18837" b="19044"/>
          <a:stretch/>
        </p:blipFill>
        <p:spPr>
          <a:xfrm>
            <a:off x="1113422" y="1998919"/>
            <a:ext cx="7636626" cy="4320000"/>
          </a:xfrm>
          <a:prstGeom prst="rect">
            <a:avLst/>
          </a:prstGeom>
          <a:ln>
            <a:solidFill>
              <a:schemeClr val="bg1">
                <a:lumMod val="85000"/>
              </a:schemeClr>
            </a:solidFill>
          </a:ln>
        </p:spPr>
      </p:pic>
      <p:sp>
        <p:nvSpPr>
          <p:cNvPr id="3" name="Rubrik 2"/>
          <p:cNvSpPr>
            <a:spLocks noGrp="1"/>
          </p:cNvSpPr>
          <p:nvPr>
            <p:ph type="title"/>
          </p:nvPr>
        </p:nvSpPr>
        <p:spPr/>
        <p:txBody>
          <a:bodyPr/>
          <a:lstStyle/>
          <a:p>
            <a:r>
              <a:rPr lang="sv-SE" dirty="0"/>
              <a:t>Annas funderingar…</a:t>
            </a:r>
          </a:p>
        </p:txBody>
      </p:sp>
      <p:sp>
        <p:nvSpPr>
          <p:cNvPr id="5" name="Platshållare för bildnummer 4"/>
          <p:cNvSpPr>
            <a:spLocks noGrp="1"/>
          </p:cNvSpPr>
          <p:nvPr>
            <p:ph type="sldNum" sz="quarter" idx="12"/>
          </p:nvPr>
        </p:nvSpPr>
        <p:spPr/>
        <p:txBody>
          <a:bodyPr/>
          <a:lstStyle/>
          <a:p>
            <a:fld id="{1282A501-F570-4B51-94A2-8A75EC3EF9B2}" type="slidenum">
              <a:rPr lang="sv-SE" smtClean="0"/>
              <a:pPr/>
              <a:t>17</a:t>
            </a:fld>
            <a:endParaRPr lang="sv-SE"/>
          </a:p>
        </p:txBody>
      </p:sp>
      <p:pic>
        <p:nvPicPr>
          <p:cNvPr id="4" name="Bildobjekt 3"/>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2326" t="36666" r="42427" b="36253"/>
          <a:stretch/>
        </p:blipFill>
        <p:spPr>
          <a:xfrm>
            <a:off x="8758127" y="180755"/>
            <a:ext cx="612000" cy="611414"/>
          </a:xfrm>
          <a:prstGeom prst="rect">
            <a:avLst/>
          </a:prstGeom>
        </p:spPr>
      </p:pic>
    </p:spTree>
    <p:extLst>
      <p:ext uri="{BB962C8B-B14F-4D97-AF65-F5344CB8AC3E}">
        <p14:creationId xmlns:p14="http://schemas.microsoft.com/office/powerpoint/2010/main" val="4084014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5"/>
            <a:ext cx="8543925" cy="1325563"/>
          </a:xfrm>
        </p:spPr>
        <p:txBody>
          <a:bodyPr>
            <a:normAutofit/>
          </a:bodyPr>
          <a:lstStyle/>
          <a:p>
            <a:r>
              <a:rPr lang="sv-SE" sz="3600" b="1" dirty="0">
                <a:solidFill>
                  <a:srgbClr val="FF0000"/>
                </a:solidFill>
              </a:rPr>
              <a:t>Läsa text/Lyssna på text +</a:t>
            </a:r>
            <a:r>
              <a:rPr lang="sv-SE" dirty="0">
                <a:solidFill>
                  <a:srgbClr val="FF0000"/>
                </a:solidFill>
              </a:rPr>
              <a:t/>
            </a:r>
            <a:br>
              <a:rPr lang="sv-SE" dirty="0">
                <a:solidFill>
                  <a:srgbClr val="FF0000"/>
                </a:solidFill>
              </a:rPr>
            </a:br>
            <a:r>
              <a:rPr lang="sv-SE" dirty="0"/>
              <a:t>Hur kan våld mätas?</a:t>
            </a:r>
          </a:p>
        </p:txBody>
      </p:sp>
      <p:sp>
        <p:nvSpPr>
          <p:cNvPr id="5" name="Platshållare för bildnummer 4"/>
          <p:cNvSpPr>
            <a:spLocks noGrp="1"/>
          </p:cNvSpPr>
          <p:nvPr>
            <p:ph type="sldNum" sz="quarter" idx="12"/>
          </p:nvPr>
        </p:nvSpPr>
        <p:spPr/>
        <p:txBody>
          <a:bodyPr/>
          <a:lstStyle/>
          <a:p>
            <a:fld id="{1282A501-F570-4B51-94A2-8A75EC3EF9B2}" type="slidenum">
              <a:rPr lang="sv-SE" smtClean="0"/>
              <a:pPr/>
              <a:t>18</a:t>
            </a:fld>
            <a:endParaRPr lang="sv-SE"/>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80" y="1998916"/>
            <a:ext cx="8434287" cy="3600000"/>
          </a:xfrm>
          <a:prstGeom prst="rect">
            <a:avLst/>
          </a:prstGeom>
        </p:spPr>
      </p:pic>
      <p:pic>
        <p:nvPicPr>
          <p:cNvPr id="4" name="Bildobjekt 3"/>
          <p:cNvPicPr>
            <a:picLocks noChangeAspect="1"/>
          </p:cNvPicPr>
          <p:nvPr/>
        </p:nvPicPr>
        <p:blipFill rotWithShape="1">
          <a:blip r:embed="rId4" cstate="print"/>
          <a:srcRect l="48000" t="37161" r="50259" b="56543"/>
          <a:stretch/>
        </p:blipFill>
        <p:spPr>
          <a:xfrm>
            <a:off x="8581666" y="380207"/>
            <a:ext cx="596900" cy="647700"/>
          </a:xfrm>
          <a:prstGeom prst="rect">
            <a:avLst/>
          </a:prstGeom>
        </p:spPr>
      </p:pic>
    </p:spTree>
    <p:extLst>
      <p:ext uri="{BB962C8B-B14F-4D97-AF65-F5344CB8AC3E}">
        <p14:creationId xmlns:p14="http://schemas.microsoft.com/office/powerpoint/2010/main" val="1249854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1038" y="365125"/>
            <a:ext cx="8543925" cy="2197157"/>
          </a:xfrm>
        </p:spPr>
        <p:txBody>
          <a:bodyPr>
            <a:normAutofit/>
          </a:bodyPr>
          <a:lstStyle/>
          <a:p>
            <a:r>
              <a:rPr lang="sv-SE" dirty="0"/>
              <a:t>Efter ni läst/lyssnat - lägg pekaren på resp. pusselbit och </a:t>
            </a:r>
            <a:r>
              <a:rPr lang="sv-SE" dirty="0">
                <a:solidFill>
                  <a:srgbClr val="FF0000"/>
                </a:solidFill>
              </a:rPr>
              <a:t>läs upp  texten om aktuell undersökning.</a:t>
            </a:r>
            <a:endParaRPr lang="sv-SE" dirty="0"/>
          </a:p>
        </p:txBody>
      </p:sp>
      <p:sp>
        <p:nvSpPr>
          <p:cNvPr id="5" name="Platshållare för bildnummer 4"/>
          <p:cNvSpPr>
            <a:spLocks noGrp="1"/>
          </p:cNvSpPr>
          <p:nvPr>
            <p:ph type="sldNum" sz="quarter" idx="12"/>
          </p:nvPr>
        </p:nvSpPr>
        <p:spPr/>
        <p:txBody>
          <a:bodyPr/>
          <a:lstStyle/>
          <a:p>
            <a:fld id="{1282A501-F570-4B51-94A2-8A75EC3EF9B2}" type="slidenum">
              <a:rPr lang="sv-SE" smtClean="0"/>
              <a:pPr/>
              <a:t>19</a:t>
            </a:fld>
            <a:endParaRPr lang="sv-SE"/>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6630" y="2959100"/>
            <a:ext cx="7029586" cy="3000432"/>
          </a:xfrm>
          <a:prstGeom prst="rect">
            <a:avLst/>
          </a:prstGeom>
        </p:spPr>
      </p:pic>
    </p:spTree>
    <p:extLst>
      <p:ext uri="{BB962C8B-B14F-4D97-AF65-F5344CB8AC3E}">
        <p14:creationId xmlns:p14="http://schemas.microsoft.com/office/powerpoint/2010/main" val="3112825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Här börjar berättelsen om Anna…</a:t>
            </a:r>
          </a:p>
        </p:txBody>
      </p:sp>
      <p:sp>
        <p:nvSpPr>
          <p:cNvPr id="2" name="Platshållare för bildnummer 1"/>
          <p:cNvSpPr>
            <a:spLocks noGrp="1"/>
          </p:cNvSpPr>
          <p:nvPr>
            <p:ph type="sldNum" sz="quarter" idx="12"/>
          </p:nvPr>
        </p:nvSpPr>
        <p:spPr/>
        <p:txBody>
          <a:bodyPr/>
          <a:lstStyle/>
          <a:p>
            <a:fld id="{1282A501-F570-4B51-94A2-8A75EC3EF9B2}" type="slidenum">
              <a:rPr lang="sv-SE" smtClean="0"/>
              <a:pPr/>
              <a:t>2</a:t>
            </a:fld>
            <a:endParaRPr lang="sv-SE"/>
          </a:p>
        </p:txBody>
      </p:sp>
      <p:pic>
        <p:nvPicPr>
          <p:cNvPr id="4" name="Bildobjekt 3"/>
          <p:cNvPicPr>
            <a:picLocks noChangeAspect="1"/>
          </p:cNvPicPr>
          <p:nvPr/>
        </p:nvPicPr>
        <p:blipFill rotWithShape="1">
          <a:blip r:embed="rId3" cstate="print"/>
          <a:srcRect l="17533" t="17590" r="19044" b="19555"/>
          <a:stretch/>
        </p:blipFill>
        <p:spPr>
          <a:xfrm>
            <a:off x="1073150" y="1998657"/>
            <a:ext cx="7749350" cy="4320000"/>
          </a:xfrm>
          <a:prstGeom prst="rect">
            <a:avLst/>
          </a:prstGeom>
          <a:ln>
            <a:solidFill>
              <a:schemeClr val="bg1">
                <a:lumMod val="85000"/>
              </a:schemeClr>
            </a:solidFill>
          </a:ln>
        </p:spPr>
      </p:pic>
      <p:pic>
        <p:nvPicPr>
          <p:cNvPr id="6" name="Bildobjekt 5"/>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2326" t="36666" r="42427" b="36253"/>
          <a:stretch/>
        </p:blipFill>
        <p:spPr>
          <a:xfrm>
            <a:off x="8758127" y="180755"/>
            <a:ext cx="612000" cy="611414"/>
          </a:xfrm>
          <a:prstGeom prst="rect">
            <a:avLst/>
          </a:prstGeom>
        </p:spPr>
      </p:pic>
    </p:spTree>
    <p:extLst>
      <p:ext uri="{BB962C8B-B14F-4D97-AF65-F5344CB8AC3E}">
        <p14:creationId xmlns:p14="http://schemas.microsoft.com/office/powerpoint/2010/main" val="1060907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6C6E000-2810-4BC6-BE92-5B0B720CC4BF}"/>
              </a:ext>
            </a:extLst>
          </p:cNvPr>
          <p:cNvSpPr>
            <a:spLocks noGrp="1"/>
          </p:cNvSpPr>
          <p:nvPr>
            <p:ph type="title"/>
          </p:nvPr>
        </p:nvSpPr>
        <p:spPr/>
        <p:txBody>
          <a:bodyPr/>
          <a:lstStyle/>
          <a:p>
            <a:r>
              <a:rPr lang="sv-SE" b="1" dirty="0"/>
              <a:t>Bra att veta lite om </a:t>
            </a:r>
          </a:p>
        </p:txBody>
      </p:sp>
      <p:sp>
        <p:nvSpPr>
          <p:cNvPr id="4" name="Platshållare för text 3"/>
          <p:cNvSpPr>
            <a:spLocks noGrp="1"/>
          </p:cNvSpPr>
          <p:nvPr>
            <p:ph idx="1"/>
          </p:nvPr>
        </p:nvSpPr>
        <p:spPr>
          <a:xfrm>
            <a:off x="681038" y="2997199"/>
            <a:ext cx="8543925" cy="3179763"/>
          </a:xfrm>
        </p:spPr>
        <p:txBody>
          <a:bodyPr>
            <a:noAutofit/>
          </a:bodyPr>
          <a:lstStyle/>
          <a:p>
            <a:pPr marL="0" indent="0">
              <a:buNone/>
            </a:pPr>
            <a:r>
              <a:rPr lang="sv-SE" sz="3200" i="1" dirty="0"/>
              <a:t>Att det finns olika sätt att mäta brott </a:t>
            </a:r>
          </a:p>
          <a:p>
            <a:pPr marL="0" indent="0">
              <a:buNone/>
            </a:pPr>
            <a:r>
              <a:rPr lang="sv-SE" sz="3200" i="1" dirty="0"/>
              <a:t>Att ingen undersökningen är heltäckande </a:t>
            </a:r>
          </a:p>
          <a:p>
            <a:pPr marL="0" indent="0">
              <a:buNone/>
            </a:pPr>
            <a:r>
              <a:rPr lang="sv-SE" sz="3200" i="1" dirty="0"/>
              <a:t>Att mörkertalet är stort  dvs. de som inte anmäler eller berättar.</a:t>
            </a:r>
          </a:p>
          <a:p>
            <a:pPr marL="0" indent="0">
              <a:buNone/>
            </a:pPr>
            <a:r>
              <a:rPr lang="sv-SE" sz="3200" i="1" dirty="0"/>
              <a:t>Vi ska nu lyssna på några </a:t>
            </a:r>
            <a:endParaRPr lang="sv-SE" i="1" dirty="0"/>
          </a:p>
        </p:txBody>
      </p:sp>
      <p:sp>
        <p:nvSpPr>
          <p:cNvPr id="3" name="Platshållare för bildnummer 2"/>
          <p:cNvSpPr>
            <a:spLocks noGrp="1"/>
          </p:cNvSpPr>
          <p:nvPr>
            <p:ph type="sldNum" sz="quarter" idx="12"/>
          </p:nvPr>
        </p:nvSpPr>
        <p:spPr/>
        <p:txBody>
          <a:bodyPr/>
          <a:lstStyle/>
          <a:p>
            <a:fld id="{26F89C19-40AA-4465-9EC3-99CFA3D05D53}" type="slidenum">
              <a:rPr lang="sv-SE" smtClean="0"/>
              <a:pPr/>
              <a:t>20</a:t>
            </a:fld>
            <a:endParaRPr lang="sv-SE"/>
          </a:p>
        </p:txBody>
      </p:sp>
    </p:spTree>
    <p:extLst>
      <p:ext uri="{BB962C8B-B14F-4D97-AF65-F5344CB8AC3E}">
        <p14:creationId xmlns:p14="http://schemas.microsoft.com/office/powerpoint/2010/main" val="380557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cstate="print"/>
          <a:srcRect l="61628" t="47260" r="14884" b="27520"/>
          <a:stretch/>
        </p:blipFill>
        <p:spPr>
          <a:xfrm>
            <a:off x="6133167" y="2301949"/>
            <a:ext cx="2682277" cy="1620000"/>
          </a:xfrm>
          <a:prstGeom prst="rect">
            <a:avLst/>
          </a:prstGeom>
        </p:spPr>
      </p:pic>
      <p:pic>
        <p:nvPicPr>
          <p:cNvPr id="7" name="Bildobjekt 6"/>
          <p:cNvPicPr>
            <a:picLocks noChangeAspect="1"/>
          </p:cNvPicPr>
          <p:nvPr/>
        </p:nvPicPr>
        <p:blipFill rotWithShape="1">
          <a:blip r:embed="rId3" cstate="print"/>
          <a:srcRect l="37539" t="47260" r="38741" b="27520"/>
          <a:stretch/>
        </p:blipFill>
        <p:spPr>
          <a:xfrm>
            <a:off x="3438589" y="2301949"/>
            <a:ext cx="2708865" cy="1620000"/>
          </a:xfrm>
          <a:prstGeom prst="rect">
            <a:avLst/>
          </a:prstGeom>
        </p:spPr>
      </p:pic>
      <p:pic>
        <p:nvPicPr>
          <p:cNvPr id="8" name="Bildobjekt 7"/>
          <p:cNvPicPr>
            <a:picLocks noChangeAspect="1"/>
          </p:cNvPicPr>
          <p:nvPr/>
        </p:nvPicPr>
        <p:blipFill rotWithShape="1">
          <a:blip r:embed="rId3" cstate="print"/>
          <a:srcRect l="13372" t="47260" r="62481" b="27520"/>
          <a:stretch/>
        </p:blipFill>
        <p:spPr>
          <a:xfrm>
            <a:off x="681038" y="2301949"/>
            <a:ext cx="2757551" cy="1620000"/>
          </a:xfrm>
          <a:prstGeom prst="rect">
            <a:avLst/>
          </a:prstGeom>
        </p:spPr>
      </p:pic>
      <p:sp>
        <p:nvSpPr>
          <p:cNvPr id="2" name="Rubrik 1"/>
          <p:cNvSpPr>
            <a:spLocks noGrp="1"/>
          </p:cNvSpPr>
          <p:nvPr>
            <p:ph type="title"/>
          </p:nvPr>
        </p:nvSpPr>
        <p:spPr>
          <a:xfrm>
            <a:off x="681038" y="381169"/>
            <a:ext cx="8543925" cy="1628384"/>
          </a:xfrm>
        </p:spPr>
        <p:txBody>
          <a:bodyPr>
            <a:noAutofit/>
          </a:bodyPr>
          <a:lstStyle/>
          <a:p>
            <a:r>
              <a:rPr lang="sv-SE" b="1" dirty="0"/>
              <a:t>Lyssna på olika erfarenheter av </a:t>
            </a:r>
            <a:br>
              <a:rPr lang="sv-SE" b="1" dirty="0"/>
            </a:br>
            <a:r>
              <a:rPr lang="sv-SE" b="1" dirty="0"/>
              <a:t>att möta kvinnor utsatta för </a:t>
            </a:r>
            <a:br>
              <a:rPr lang="sv-SE" b="1" dirty="0"/>
            </a:br>
            <a:r>
              <a:rPr lang="sv-SE" b="1" dirty="0"/>
              <a:t>olika former av våld…</a:t>
            </a:r>
          </a:p>
        </p:txBody>
      </p:sp>
      <p:sp>
        <p:nvSpPr>
          <p:cNvPr id="3" name="Platshållare för bildnummer 2"/>
          <p:cNvSpPr>
            <a:spLocks noGrp="1"/>
          </p:cNvSpPr>
          <p:nvPr>
            <p:ph type="sldNum" sz="quarter" idx="12"/>
          </p:nvPr>
        </p:nvSpPr>
        <p:spPr/>
        <p:txBody>
          <a:bodyPr/>
          <a:lstStyle/>
          <a:p>
            <a:fld id="{5B314FB7-B621-425B-A665-BF2D042C22F3}" type="slidenum">
              <a:rPr lang="sv-SE" smtClean="0"/>
              <a:pPr/>
              <a:t>21</a:t>
            </a:fld>
            <a:endParaRPr lang="sv-SE"/>
          </a:p>
        </p:txBody>
      </p:sp>
      <p:sp>
        <p:nvSpPr>
          <p:cNvPr id="5" name="textruta 4"/>
          <p:cNvSpPr txBox="1"/>
          <p:nvPr/>
        </p:nvSpPr>
        <p:spPr>
          <a:xfrm>
            <a:off x="1155767" y="4593265"/>
            <a:ext cx="8069196" cy="1815882"/>
          </a:xfrm>
          <a:prstGeom prst="rect">
            <a:avLst/>
          </a:prstGeom>
          <a:noFill/>
        </p:spPr>
        <p:txBody>
          <a:bodyPr wrap="square" rtlCol="0">
            <a:spAutoFit/>
          </a:bodyPr>
          <a:lstStyle/>
          <a:p>
            <a:r>
              <a:rPr lang="sv-SE" sz="2800" i="1" dirty="0"/>
              <a:t>ASI-intervju</a:t>
            </a:r>
          </a:p>
          <a:p>
            <a:r>
              <a:rPr lang="sv-SE" sz="2800" dirty="0"/>
              <a:t>är en standardiserad bedömnings-metod i intervjuform som används för personer med missbruks- och beroendeproblem. </a:t>
            </a:r>
          </a:p>
        </p:txBody>
      </p:sp>
    </p:spTree>
    <p:extLst>
      <p:ext uri="{BB962C8B-B14F-4D97-AF65-F5344CB8AC3E}">
        <p14:creationId xmlns:p14="http://schemas.microsoft.com/office/powerpoint/2010/main" val="1620234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681038" y="365125"/>
            <a:ext cx="8543925" cy="1806575"/>
          </a:xfrm>
        </p:spPr>
        <p:txBody>
          <a:bodyPr>
            <a:normAutofit fontScale="90000"/>
          </a:bodyPr>
          <a:lstStyle/>
          <a:p>
            <a:r>
              <a:rPr lang="sv-SE" sz="4000" b="1" dirty="0">
                <a:solidFill>
                  <a:srgbClr val="FF0000"/>
                </a:solidFill>
              </a:rPr>
              <a:t>Läsa text/Lyssna på text +</a:t>
            </a:r>
            <a:r>
              <a:rPr lang="sv-SE" dirty="0"/>
              <a:t/>
            </a:r>
            <a:br>
              <a:rPr lang="sv-SE" dirty="0"/>
            </a:br>
            <a:r>
              <a:rPr lang="sv-SE" sz="5300" dirty="0"/>
              <a:t>Skillnader mellan kvinnor och  mäns våldsutsatthet</a:t>
            </a:r>
            <a:r>
              <a:rPr lang="sv-SE" dirty="0"/>
              <a:t>.</a:t>
            </a:r>
          </a:p>
        </p:txBody>
      </p:sp>
      <p:sp>
        <p:nvSpPr>
          <p:cNvPr id="2" name="Platshållare för bildnummer 1"/>
          <p:cNvSpPr>
            <a:spLocks noGrp="1"/>
          </p:cNvSpPr>
          <p:nvPr>
            <p:ph type="sldNum" sz="quarter" idx="12"/>
          </p:nvPr>
        </p:nvSpPr>
        <p:spPr/>
        <p:txBody>
          <a:bodyPr/>
          <a:lstStyle/>
          <a:p>
            <a:fld id="{1282A501-F570-4B51-94A2-8A75EC3EF9B2}" type="slidenum">
              <a:rPr lang="sv-SE" smtClean="0"/>
              <a:pPr/>
              <a:t>22</a:t>
            </a:fld>
            <a:endParaRPr lang="sv-SE"/>
          </a:p>
        </p:txBody>
      </p:sp>
      <p:pic>
        <p:nvPicPr>
          <p:cNvPr id="8" name="Bildobjek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858" y="296136"/>
            <a:ext cx="597460" cy="652329"/>
          </a:xfrm>
          <a:prstGeom prst="rect">
            <a:avLst/>
          </a:prstGeom>
        </p:spPr>
      </p:pic>
      <p:pic>
        <p:nvPicPr>
          <p:cNvPr id="6" name="Bildobjekt 5">
            <a:extLst>
              <a:ext uri="{FF2B5EF4-FFF2-40B4-BE49-F238E27FC236}">
                <a16:creationId xmlns:a16="http://schemas.microsoft.com/office/drawing/2014/main" id="{4DFD9020-9002-4F0C-AA20-0C978029C1AD}"/>
              </a:ext>
            </a:extLst>
          </p:cNvPr>
          <p:cNvPicPr>
            <a:picLocks noChangeAspect="1"/>
          </p:cNvPicPr>
          <p:nvPr/>
        </p:nvPicPr>
        <p:blipFill rotWithShape="1">
          <a:blip r:embed="rId4"/>
          <a:srcRect l="20052" t="42397" r="21359" b="38513"/>
          <a:stretch/>
        </p:blipFill>
        <p:spPr>
          <a:xfrm>
            <a:off x="946150" y="2988470"/>
            <a:ext cx="7810500" cy="1590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5361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1009650" y="365126"/>
            <a:ext cx="7886700" cy="1692274"/>
          </a:xfrm>
        </p:spPr>
        <p:txBody>
          <a:bodyPr>
            <a:normAutofit/>
          </a:bodyPr>
          <a:lstStyle/>
          <a:p>
            <a:r>
              <a:rPr lang="sv-SE" dirty="0"/>
              <a:t>Skillnader mellan kvinnors och mäns våldsutsatthet </a:t>
            </a:r>
          </a:p>
        </p:txBody>
      </p:sp>
      <p:sp>
        <p:nvSpPr>
          <p:cNvPr id="5" name="Platshållare för innehåll 4"/>
          <p:cNvSpPr>
            <a:spLocks noGrp="1"/>
          </p:cNvSpPr>
          <p:nvPr>
            <p:ph idx="1"/>
          </p:nvPr>
        </p:nvSpPr>
        <p:spPr>
          <a:xfrm>
            <a:off x="1009650" y="2578100"/>
            <a:ext cx="7886700" cy="3598863"/>
          </a:xfrm>
        </p:spPr>
        <p:txBody>
          <a:bodyPr>
            <a:normAutofit lnSpcReduction="10000"/>
          </a:bodyPr>
          <a:lstStyle/>
          <a:p>
            <a:r>
              <a:rPr lang="sv-SE" dirty="0"/>
              <a:t>Fliken Sexuellt våld</a:t>
            </a:r>
          </a:p>
          <a:p>
            <a:pPr lvl="1"/>
            <a:r>
              <a:rPr lang="sv-SE" b="1" dirty="0">
                <a:solidFill>
                  <a:srgbClr val="FF0000"/>
                </a:solidFill>
              </a:rPr>
              <a:t>Läs/Lyssna på texten</a:t>
            </a:r>
          </a:p>
          <a:p>
            <a:r>
              <a:rPr lang="sv-SE" dirty="0"/>
              <a:t>Klicka sedan på fliken Psykiskt våld</a:t>
            </a:r>
          </a:p>
          <a:p>
            <a:pPr lvl="1"/>
            <a:r>
              <a:rPr lang="sv-SE" b="1" dirty="0">
                <a:solidFill>
                  <a:srgbClr val="FF0000"/>
                </a:solidFill>
              </a:rPr>
              <a:t>Läs/Lyssna på texten</a:t>
            </a:r>
          </a:p>
          <a:p>
            <a:r>
              <a:rPr lang="sv-SE" dirty="0"/>
              <a:t>Klicka sedan på fliken Fysiskt våld</a:t>
            </a:r>
          </a:p>
          <a:p>
            <a:pPr lvl="1"/>
            <a:r>
              <a:rPr lang="sv-SE" dirty="0"/>
              <a:t>Läs/Lyssna på texten</a:t>
            </a:r>
          </a:p>
          <a:p>
            <a:pPr marL="0" indent="0">
              <a:buNone/>
            </a:pPr>
            <a:endParaRPr lang="sv-SE" dirty="0"/>
          </a:p>
          <a:p>
            <a:endParaRPr lang="sv-SE" dirty="0"/>
          </a:p>
        </p:txBody>
      </p:sp>
      <p:sp>
        <p:nvSpPr>
          <p:cNvPr id="2" name="Platshållare för bildnummer 1"/>
          <p:cNvSpPr>
            <a:spLocks noGrp="1"/>
          </p:cNvSpPr>
          <p:nvPr>
            <p:ph type="sldNum" sz="quarter" idx="12"/>
          </p:nvPr>
        </p:nvSpPr>
        <p:spPr/>
        <p:txBody>
          <a:bodyPr/>
          <a:lstStyle/>
          <a:p>
            <a:fld id="{1282A501-F570-4B51-94A2-8A75EC3EF9B2}" type="slidenum">
              <a:rPr lang="sv-SE" smtClean="0"/>
              <a:pPr/>
              <a:t>23</a:t>
            </a:fld>
            <a:endParaRPr lang="sv-SE"/>
          </a:p>
        </p:txBody>
      </p:sp>
      <p:pic>
        <p:nvPicPr>
          <p:cNvPr id="4" name="Bildobjekt 3">
            <a:extLst>
              <a:ext uri="{FF2B5EF4-FFF2-40B4-BE49-F238E27FC236}">
                <a16:creationId xmlns:a16="http://schemas.microsoft.com/office/drawing/2014/main" id="{BBE13A5D-969B-4B0B-BD4C-8ACE12E79632}"/>
              </a:ext>
            </a:extLst>
          </p:cNvPr>
          <p:cNvPicPr>
            <a:picLocks noChangeAspect="1"/>
          </p:cNvPicPr>
          <p:nvPr/>
        </p:nvPicPr>
        <p:blipFill rotWithShape="1">
          <a:blip r:embed="rId3"/>
          <a:srcRect l="20256" t="27846" r="21666" b="19026"/>
          <a:stretch/>
        </p:blipFill>
        <p:spPr>
          <a:xfrm>
            <a:off x="6308834" y="1591930"/>
            <a:ext cx="3213100" cy="1837070"/>
          </a:xfrm>
          <a:prstGeom prst="rect">
            <a:avLst/>
          </a:prstGeom>
        </p:spPr>
      </p:pic>
      <p:pic>
        <p:nvPicPr>
          <p:cNvPr id="6" name="Bildobjekt 5">
            <a:extLst>
              <a:ext uri="{FF2B5EF4-FFF2-40B4-BE49-F238E27FC236}">
                <a16:creationId xmlns:a16="http://schemas.microsoft.com/office/drawing/2014/main" id="{24F528E2-59B7-480B-9EDB-B040F9DBC8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2858" y="296136"/>
            <a:ext cx="597460" cy="652329"/>
          </a:xfrm>
          <a:prstGeom prst="rect">
            <a:avLst/>
          </a:prstGeom>
        </p:spPr>
      </p:pic>
    </p:spTree>
    <p:extLst>
      <p:ext uri="{BB962C8B-B14F-4D97-AF65-F5344CB8AC3E}">
        <p14:creationId xmlns:p14="http://schemas.microsoft.com/office/powerpoint/2010/main" val="4291579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type="body" idx="1"/>
          </p:nvPr>
        </p:nvSpPr>
        <p:spPr/>
        <p:txBody>
          <a:bodyPr>
            <a:normAutofit/>
          </a:bodyPr>
          <a:lstStyle/>
          <a:p>
            <a:pPr marL="0" indent="0">
              <a:buNone/>
            </a:pPr>
            <a:r>
              <a:rPr lang="sv-SE" sz="4400" dirty="0"/>
              <a:t>Tankar kring skillnaderna i kvinnor och mäns erfarenheter av våld?</a:t>
            </a:r>
          </a:p>
          <a:p>
            <a:r>
              <a:rPr lang="sv-SE" sz="4400" dirty="0"/>
              <a:t>Bikupa </a:t>
            </a:r>
          </a:p>
          <a:p>
            <a:r>
              <a:rPr lang="sv-SE" sz="4400" dirty="0"/>
              <a:t>Be några dela med sig om vad de pratat om…</a:t>
            </a:r>
          </a:p>
        </p:txBody>
      </p:sp>
      <p:sp>
        <p:nvSpPr>
          <p:cNvPr id="2" name="Platshållare för bildnummer 1"/>
          <p:cNvSpPr>
            <a:spLocks noGrp="1"/>
          </p:cNvSpPr>
          <p:nvPr>
            <p:ph type="sldNum" sz="quarter" idx="12"/>
          </p:nvPr>
        </p:nvSpPr>
        <p:spPr/>
        <p:txBody>
          <a:bodyPr/>
          <a:lstStyle/>
          <a:p>
            <a:fld id="{19D4CAB2-EAEE-41CC-8E5E-0E706DB468AD}" type="slidenum">
              <a:rPr lang="sv-SE" smtClean="0"/>
              <a:pPr/>
              <a:t>24</a:t>
            </a:fld>
            <a:endParaRPr lang="sv-SE"/>
          </a:p>
        </p:txBody>
      </p:sp>
    </p:spTree>
    <p:extLst>
      <p:ext uri="{BB962C8B-B14F-4D97-AF65-F5344CB8AC3E}">
        <p14:creationId xmlns:p14="http://schemas.microsoft.com/office/powerpoint/2010/main" val="2596630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1038" y="377825"/>
            <a:ext cx="8543925" cy="1325563"/>
          </a:xfrm>
        </p:spPr>
        <p:txBody>
          <a:bodyPr>
            <a:normAutofit/>
          </a:bodyPr>
          <a:lstStyle/>
          <a:p>
            <a:r>
              <a:rPr lang="sv-SE" sz="3600" dirty="0">
                <a:solidFill>
                  <a:srgbClr val="FF0000"/>
                </a:solidFill>
              </a:rPr>
              <a:t>Läsa text/Lyssna på text +</a:t>
            </a:r>
            <a:r>
              <a:rPr lang="sv-SE" dirty="0"/>
              <a:t/>
            </a:r>
            <a:br>
              <a:rPr lang="sv-SE" dirty="0"/>
            </a:br>
            <a:r>
              <a:rPr lang="sv-SE" dirty="0"/>
              <a:t>Polisanmälda fall av misshandel</a:t>
            </a:r>
            <a:endParaRPr lang="sv-SE" b="1" dirty="0"/>
          </a:p>
        </p:txBody>
      </p:sp>
      <p:sp>
        <p:nvSpPr>
          <p:cNvPr id="9" name="Platshållare för innehåll 8">
            <a:extLst>
              <a:ext uri="{FF2B5EF4-FFF2-40B4-BE49-F238E27FC236}">
                <a16:creationId xmlns:a16="http://schemas.microsoft.com/office/drawing/2014/main" id="{07BBC815-2016-4570-98B0-E25E76F0EFCD}"/>
              </a:ext>
            </a:extLst>
          </p:cNvPr>
          <p:cNvSpPr>
            <a:spLocks noGrp="1"/>
          </p:cNvSpPr>
          <p:nvPr>
            <p:ph idx="1"/>
          </p:nvPr>
        </p:nvSpPr>
        <p:spPr>
          <a:xfrm>
            <a:off x="681038" y="5232399"/>
            <a:ext cx="8543925" cy="944563"/>
          </a:xfrm>
        </p:spPr>
        <p:txBody>
          <a:bodyPr>
            <a:normAutofit fontScale="92500" lnSpcReduction="20000"/>
          </a:bodyPr>
          <a:lstStyle/>
          <a:p>
            <a:pPr marL="0" indent="0">
              <a:buNone/>
            </a:pPr>
            <a:r>
              <a:rPr lang="sv-SE" dirty="0"/>
              <a:t>Visa på skillnaderna i det ljusgröna fältet dvs. bekant inomhus, nära relation</a:t>
            </a:r>
          </a:p>
        </p:txBody>
      </p:sp>
      <p:sp>
        <p:nvSpPr>
          <p:cNvPr id="3" name="Platshållare för bildnummer 2"/>
          <p:cNvSpPr>
            <a:spLocks noGrp="1"/>
          </p:cNvSpPr>
          <p:nvPr>
            <p:ph type="sldNum" sz="quarter" idx="12"/>
          </p:nvPr>
        </p:nvSpPr>
        <p:spPr/>
        <p:txBody>
          <a:bodyPr/>
          <a:lstStyle/>
          <a:p>
            <a:fld id="{1282A501-F570-4B51-94A2-8A75EC3EF9B2}" type="slidenum">
              <a:rPr lang="sv-SE" smtClean="0"/>
              <a:pPr/>
              <a:t>25</a:t>
            </a:fld>
            <a:endParaRPr lang="sv-SE"/>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880" y="1793009"/>
            <a:ext cx="7637720" cy="3260002"/>
          </a:xfrm>
          <a:prstGeom prst="rect">
            <a:avLst/>
          </a:prstGeom>
        </p:spPr>
      </p:pic>
      <p:pic>
        <p:nvPicPr>
          <p:cNvPr id="8" name="Bildobjekt 7">
            <a:extLst>
              <a:ext uri="{FF2B5EF4-FFF2-40B4-BE49-F238E27FC236}">
                <a16:creationId xmlns:a16="http://schemas.microsoft.com/office/drawing/2014/main" id="{364D5858-2668-4332-8AB9-4613C0637CD6}"/>
              </a:ext>
            </a:extLst>
          </p:cNvPr>
          <p:cNvPicPr>
            <a:picLocks noChangeAspect="1"/>
          </p:cNvPicPr>
          <p:nvPr/>
        </p:nvPicPr>
        <p:blipFill rotWithShape="1">
          <a:blip r:embed="rId4" cstate="print"/>
          <a:srcRect l="48000" t="37161" r="50259" b="56543"/>
          <a:stretch/>
        </p:blipFill>
        <p:spPr>
          <a:xfrm>
            <a:off x="8581666" y="380207"/>
            <a:ext cx="596900" cy="647700"/>
          </a:xfrm>
          <a:prstGeom prst="rect">
            <a:avLst/>
          </a:prstGeom>
        </p:spPr>
      </p:pic>
    </p:spTree>
    <p:extLst>
      <p:ext uri="{BB962C8B-B14F-4D97-AF65-F5344CB8AC3E}">
        <p14:creationId xmlns:p14="http://schemas.microsoft.com/office/powerpoint/2010/main" val="2841739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7" name="Platshållare för innehåll 6"/>
          <p:cNvSpPr>
            <a:spLocks noGrp="1"/>
          </p:cNvSpPr>
          <p:nvPr>
            <p:ph idx="1"/>
          </p:nvPr>
        </p:nvSpPr>
        <p:spPr>
          <a:xfrm>
            <a:off x="681038" y="2438400"/>
            <a:ext cx="8543925" cy="3738563"/>
          </a:xfrm>
        </p:spPr>
        <p:txBody>
          <a:bodyPr>
            <a:noAutofit/>
          </a:bodyPr>
          <a:lstStyle/>
          <a:p>
            <a:pPr marL="0" indent="0">
              <a:buNone/>
            </a:pPr>
            <a:r>
              <a:rPr lang="sv-SE" sz="3000" dirty="0"/>
              <a:t>Tittar man på polisanmälda misshandelsbrott </a:t>
            </a:r>
            <a:br>
              <a:rPr lang="sv-SE" sz="3000" dirty="0"/>
            </a:br>
            <a:r>
              <a:rPr lang="sv-SE" sz="3000" dirty="0"/>
              <a:t>syns blir skillnad mellan kvinnor och män tydlig:</a:t>
            </a:r>
          </a:p>
          <a:p>
            <a:r>
              <a:rPr lang="sv-SE" sz="3000" dirty="0"/>
              <a:t>Kvinnor blir utsatta till största delen av en person de känner och till största delen inomhus </a:t>
            </a:r>
          </a:p>
          <a:p>
            <a:r>
              <a:rPr lang="sv-SE" sz="3000" dirty="0"/>
              <a:t>Män blir till största del en utsatta en för dem okänd person och utomhus.</a:t>
            </a:r>
          </a:p>
          <a:p>
            <a:pPr marL="0" indent="0">
              <a:buNone/>
            </a:pPr>
            <a:r>
              <a:rPr lang="sv-SE" sz="3000" dirty="0"/>
              <a:t>Nästa text har fokus på hur vanligt är våld i nära relation.</a:t>
            </a:r>
          </a:p>
        </p:txBody>
      </p:sp>
      <p:sp>
        <p:nvSpPr>
          <p:cNvPr id="3" name="Platshållare för bildnummer 2"/>
          <p:cNvSpPr>
            <a:spLocks noGrp="1"/>
          </p:cNvSpPr>
          <p:nvPr>
            <p:ph type="sldNum" sz="quarter" idx="12"/>
          </p:nvPr>
        </p:nvSpPr>
        <p:spPr/>
        <p:txBody>
          <a:bodyPr/>
          <a:lstStyle/>
          <a:p>
            <a:fld id="{26F89C19-40AA-4465-9EC3-99CFA3D05D53}" type="slidenum">
              <a:rPr lang="sv-SE" smtClean="0"/>
              <a:pPr/>
              <a:t>26</a:t>
            </a:fld>
            <a:endParaRPr lang="sv-SE"/>
          </a:p>
        </p:txBody>
      </p:sp>
    </p:spTree>
    <p:extLst>
      <p:ext uri="{BB962C8B-B14F-4D97-AF65-F5344CB8AC3E}">
        <p14:creationId xmlns:p14="http://schemas.microsoft.com/office/powerpoint/2010/main" val="3253551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normAutofit fontScale="90000"/>
          </a:bodyPr>
          <a:lstStyle/>
          <a:p>
            <a:r>
              <a:rPr lang="sv-SE" sz="4000" b="1" dirty="0">
                <a:solidFill>
                  <a:srgbClr val="FF0000"/>
                </a:solidFill>
              </a:rPr>
              <a:t>Läsa text/Lyssna på text +</a:t>
            </a:r>
            <a:r>
              <a:rPr lang="sv-SE" dirty="0"/>
              <a:t/>
            </a:r>
            <a:br>
              <a:rPr lang="sv-SE" dirty="0"/>
            </a:br>
            <a:r>
              <a:rPr lang="sv-SE" sz="4900" dirty="0"/>
              <a:t>Hur vanligt är våld i nära relationer?</a:t>
            </a:r>
            <a:endParaRPr lang="sv-SE" dirty="0"/>
          </a:p>
        </p:txBody>
      </p:sp>
      <p:sp>
        <p:nvSpPr>
          <p:cNvPr id="2" name="Platshållare för bildnummer 1"/>
          <p:cNvSpPr>
            <a:spLocks noGrp="1"/>
          </p:cNvSpPr>
          <p:nvPr>
            <p:ph type="sldNum" sz="quarter" idx="12"/>
          </p:nvPr>
        </p:nvSpPr>
        <p:spPr/>
        <p:txBody>
          <a:bodyPr/>
          <a:lstStyle/>
          <a:p>
            <a:fld id="{1282A501-F570-4B51-94A2-8A75EC3EF9B2}" type="slidenum">
              <a:rPr lang="sv-SE" smtClean="0"/>
              <a:pPr/>
              <a:t>27</a:t>
            </a:fld>
            <a:endParaRPr lang="sv-SE"/>
          </a:p>
        </p:txBody>
      </p:sp>
      <p:pic>
        <p:nvPicPr>
          <p:cNvPr id="8" name="Bildobjek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858" y="296136"/>
            <a:ext cx="597460" cy="652329"/>
          </a:xfrm>
          <a:prstGeom prst="rect">
            <a:avLst/>
          </a:prstGeom>
        </p:spPr>
      </p:pic>
      <p:pic>
        <p:nvPicPr>
          <p:cNvPr id="10" name="Bildobjekt 9"/>
          <p:cNvPicPr>
            <a:picLocks noChangeAspect="1"/>
          </p:cNvPicPr>
          <p:nvPr/>
        </p:nvPicPr>
        <p:blipFill rotWithShape="1">
          <a:blip r:embed="rId4" cstate="print"/>
          <a:srcRect l="15037" t="25185" r="62185" b="56297"/>
          <a:stretch/>
        </p:blipFill>
        <p:spPr>
          <a:xfrm>
            <a:off x="1009650" y="2476501"/>
            <a:ext cx="7810500" cy="1904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221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idx="1"/>
          </p:nvPr>
        </p:nvSpPr>
        <p:spPr>
          <a:xfrm>
            <a:off x="675879" y="2711116"/>
            <a:ext cx="8805005" cy="3378535"/>
          </a:xfrm>
        </p:spPr>
        <p:txBody>
          <a:bodyPr>
            <a:normAutofit/>
          </a:bodyPr>
          <a:lstStyle/>
          <a:p>
            <a:r>
              <a:rPr lang="sv-SE" sz="4400" dirty="0"/>
              <a:t>Varför är det relevant att ha en uppfattning om våldets omfattning? </a:t>
            </a:r>
          </a:p>
          <a:p>
            <a:r>
              <a:rPr lang="sv-SE" sz="4400" dirty="0"/>
              <a:t>Hur kan sådan kunskap påverka vårt arbete?</a:t>
            </a:r>
          </a:p>
        </p:txBody>
      </p:sp>
      <p:sp>
        <p:nvSpPr>
          <p:cNvPr id="2" name="Platshållare för bildnummer 1"/>
          <p:cNvSpPr>
            <a:spLocks noGrp="1"/>
          </p:cNvSpPr>
          <p:nvPr>
            <p:ph type="sldNum" sz="quarter" idx="12"/>
          </p:nvPr>
        </p:nvSpPr>
        <p:spPr/>
        <p:txBody>
          <a:bodyPr/>
          <a:lstStyle/>
          <a:p>
            <a:fld id="{19D4CAB2-EAEE-41CC-8E5E-0E706DB468AD}" type="slidenum">
              <a:rPr lang="sv-SE" smtClean="0"/>
              <a:pPr/>
              <a:t>28</a:t>
            </a:fld>
            <a:endParaRPr lang="sv-SE"/>
          </a:p>
        </p:txBody>
      </p:sp>
    </p:spTree>
    <p:extLst>
      <p:ext uri="{BB962C8B-B14F-4D97-AF65-F5344CB8AC3E}">
        <p14:creationId xmlns:p14="http://schemas.microsoft.com/office/powerpoint/2010/main" val="106922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normAutofit/>
          </a:bodyPr>
          <a:lstStyle/>
          <a:p>
            <a:r>
              <a:rPr lang="sv-SE" sz="3600" b="1" dirty="0">
                <a:solidFill>
                  <a:srgbClr val="FF0000"/>
                </a:solidFill>
              </a:rPr>
              <a:t>Läsa text/Lyssna på text +</a:t>
            </a:r>
            <a:r>
              <a:rPr lang="sv-SE" dirty="0"/>
              <a:t/>
            </a:r>
            <a:br>
              <a:rPr lang="sv-SE" dirty="0"/>
            </a:br>
            <a:r>
              <a:rPr lang="sv-SE" dirty="0"/>
              <a:t>Vilka utövar våldet?</a:t>
            </a:r>
          </a:p>
        </p:txBody>
      </p:sp>
      <p:sp>
        <p:nvSpPr>
          <p:cNvPr id="2" name="Platshållare för bildnummer 1"/>
          <p:cNvSpPr>
            <a:spLocks noGrp="1"/>
          </p:cNvSpPr>
          <p:nvPr>
            <p:ph type="sldNum" sz="quarter" idx="12"/>
          </p:nvPr>
        </p:nvSpPr>
        <p:spPr/>
        <p:txBody>
          <a:bodyPr/>
          <a:lstStyle/>
          <a:p>
            <a:fld id="{1282A501-F570-4B51-94A2-8A75EC3EF9B2}" type="slidenum">
              <a:rPr lang="sv-SE" smtClean="0"/>
              <a:pPr/>
              <a:t>29</a:t>
            </a:fld>
            <a:endParaRPr lang="sv-SE"/>
          </a:p>
        </p:txBody>
      </p:sp>
      <p:pic>
        <p:nvPicPr>
          <p:cNvPr id="8" name="Bildobjek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858" y="296136"/>
            <a:ext cx="597460" cy="652329"/>
          </a:xfrm>
          <a:prstGeom prst="rect">
            <a:avLst/>
          </a:prstGeom>
        </p:spPr>
      </p:pic>
      <p:pic>
        <p:nvPicPr>
          <p:cNvPr id="11" name="Bildobjekt 10"/>
          <p:cNvPicPr>
            <a:picLocks noChangeAspect="1"/>
          </p:cNvPicPr>
          <p:nvPr/>
        </p:nvPicPr>
        <p:blipFill rotWithShape="1">
          <a:blip r:embed="rId4" cstate="print"/>
          <a:srcRect l="15037" t="46882" r="62185" b="34075"/>
          <a:stretch/>
        </p:blipFill>
        <p:spPr>
          <a:xfrm>
            <a:off x="1009650" y="3178766"/>
            <a:ext cx="7810500" cy="1958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8599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b="1" dirty="0">
                <a:solidFill>
                  <a:srgbClr val="FF0000"/>
                </a:solidFill>
              </a:rPr>
              <a:t>Läsa text/Lyssna på text +</a:t>
            </a:r>
            <a:r>
              <a:rPr lang="sv-SE" sz="3600" dirty="0">
                <a:solidFill>
                  <a:srgbClr val="FF0000"/>
                </a:solidFill>
              </a:rPr>
              <a:t/>
            </a:r>
            <a:br>
              <a:rPr lang="sv-SE" sz="3600" dirty="0">
                <a:solidFill>
                  <a:srgbClr val="FF0000"/>
                </a:solidFill>
              </a:rPr>
            </a:br>
            <a:r>
              <a:rPr lang="sv-SE" dirty="0"/>
              <a:t>Hur kan våldet benämnas?</a:t>
            </a:r>
          </a:p>
        </p:txBody>
      </p:sp>
      <p:sp>
        <p:nvSpPr>
          <p:cNvPr id="3" name="Platshållare för bildnummer 2"/>
          <p:cNvSpPr>
            <a:spLocks noGrp="1"/>
          </p:cNvSpPr>
          <p:nvPr>
            <p:ph type="sldNum" sz="quarter" idx="12"/>
          </p:nvPr>
        </p:nvSpPr>
        <p:spPr/>
        <p:txBody>
          <a:bodyPr/>
          <a:lstStyle/>
          <a:p>
            <a:fld id="{1282A501-F570-4B51-94A2-8A75EC3EF9B2}" type="slidenum">
              <a:rPr lang="sv-SE" smtClean="0"/>
              <a:pPr/>
              <a:t>3</a:t>
            </a:fld>
            <a:endParaRPr lang="sv-SE"/>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6490" y="1994068"/>
            <a:ext cx="8434287" cy="36000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p:cNvPicPr>
            <a:picLocks noChangeAspect="1"/>
          </p:cNvPicPr>
          <p:nvPr/>
        </p:nvPicPr>
        <p:blipFill rotWithShape="1">
          <a:blip r:embed="rId4" cstate="print"/>
          <a:srcRect l="48000" t="37161" r="50259" b="56543"/>
          <a:stretch/>
        </p:blipFill>
        <p:spPr>
          <a:xfrm>
            <a:off x="8581666" y="380207"/>
            <a:ext cx="596900" cy="647700"/>
          </a:xfrm>
          <a:prstGeom prst="rect">
            <a:avLst/>
          </a:prstGeom>
        </p:spPr>
      </p:pic>
    </p:spTree>
    <p:extLst>
      <p:ext uri="{BB962C8B-B14F-4D97-AF65-F5344CB8AC3E}">
        <p14:creationId xmlns:p14="http://schemas.microsoft.com/office/powerpoint/2010/main" val="2336560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endParaRPr lang="sv-SE"/>
          </a:p>
        </p:txBody>
      </p:sp>
      <p:sp>
        <p:nvSpPr>
          <p:cNvPr id="5" name="Platshållare för innehåll 4"/>
          <p:cNvSpPr>
            <a:spLocks noGrp="1"/>
          </p:cNvSpPr>
          <p:nvPr>
            <p:ph idx="1"/>
          </p:nvPr>
        </p:nvSpPr>
        <p:spPr>
          <a:xfrm>
            <a:off x="681037" y="2841093"/>
            <a:ext cx="8543925" cy="3670066"/>
          </a:xfrm>
        </p:spPr>
        <p:txBody>
          <a:bodyPr>
            <a:normAutofit/>
          </a:bodyPr>
          <a:lstStyle/>
          <a:p>
            <a:pPr marL="0" indent="0">
              <a:buNone/>
            </a:pPr>
            <a:r>
              <a:rPr lang="sv-SE" sz="3600" i="1" dirty="0"/>
              <a:t>I texten stod det…/Han sa att…</a:t>
            </a:r>
            <a:br>
              <a:rPr lang="sv-SE" sz="3600" i="1" dirty="0"/>
            </a:br>
            <a:r>
              <a:rPr lang="sv-SE" sz="3600" i="1" dirty="0"/>
              <a:t>mycket tyder på att våldet är starkt kopplat till kön och maskulinitet.</a:t>
            </a:r>
          </a:p>
          <a:p>
            <a:pPr marL="0" indent="0">
              <a:buNone/>
            </a:pPr>
            <a:r>
              <a:rPr lang="sv-SE" sz="3600" i="1" dirty="0"/>
              <a:t>Vi ska nu få lyssna på Katarina Björkgren som pratar om den kopplingen. </a:t>
            </a:r>
          </a:p>
        </p:txBody>
      </p:sp>
      <p:sp>
        <p:nvSpPr>
          <p:cNvPr id="3" name="Platshållare för bildnummer 2"/>
          <p:cNvSpPr>
            <a:spLocks noGrp="1"/>
          </p:cNvSpPr>
          <p:nvPr>
            <p:ph type="sldNum" sz="quarter" idx="12"/>
          </p:nvPr>
        </p:nvSpPr>
        <p:spPr/>
        <p:txBody>
          <a:bodyPr/>
          <a:lstStyle/>
          <a:p>
            <a:fld id="{1282A501-F570-4B51-94A2-8A75EC3EF9B2}" type="slidenum">
              <a:rPr lang="sv-SE" smtClean="0"/>
              <a:pPr/>
              <a:t>30</a:t>
            </a:fld>
            <a:endParaRPr lang="sv-SE"/>
          </a:p>
        </p:txBody>
      </p:sp>
    </p:spTree>
    <p:extLst>
      <p:ext uri="{BB962C8B-B14F-4D97-AF65-F5344CB8AC3E}">
        <p14:creationId xmlns:p14="http://schemas.microsoft.com/office/powerpoint/2010/main" val="346126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print"/>
          <a:srcRect l="17499" t="26692" r="19013" b="9638"/>
          <a:stretch/>
        </p:blipFill>
        <p:spPr>
          <a:xfrm>
            <a:off x="1018953" y="1215105"/>
            <a:ext cx="7868094" cy="4438412"/>
          </a:xfrm>
          <a:prstGeom prst="rect">
            <a:avLst/>
          </a:prstGeom>
        </p:spPr>
      </p:pic>
      <p:pic>
        <p:nvPicPr>
          <p:cNvPr id="4" name="Bildobjekt 3"/>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2326" t="36666" r="42427" b="36253"/>
          <a:stretch/>
        </p:blipFill>
        <p:spPr>
          <a:xfrm>
            <a:off x="8758127" y="180755"/>
            <a:ext cx="612000" cy="611414"/>
          </a:xfrm>
          <a:prstGeom prst="rect">
            <a:avLst/>
          </a:prstGeom>
        </p:spPr>
      </p:pic>
      <p:sp>
        <p:nvSpPr>
          <p:cNvPr id="2" name="Platshållare för bildnummer 1"/>
          <p:cNvSpPr>
            <a:spLocks noGrp="1"/>
          </p:cNvSpPr>
          <p:nvPr>
            <p:ph type="sldNum" sz="quarter" idx="12"/>
          </p:nvPr>
        </p:nvSpPr>
        <p:spPr/>
        <p:txBody>
          <a:bodyPr/>
          <a:lstStyle/>
          <a:p>
            <a:fld id="{1282A501-F570-4B51-94A2-8A75EC3EF9B2}" type="slidenum">
              <a:rPr lang="sv-SE" smtClean="0"/>
              <a:pPr/>
              <a:t>31</a:t>
            </a:fld>
            <a:endParaRPr lang="sv-SE"/>
          </a:p>
        </p:txBody>
      </p:sp>
    </p:spTree>
    <p:extLst>
      <p:ext uri="{BB962C8B-B14F-4D97-AF65-F5344CB8AC3E}">
        <p14:creationId xmlns:p14="http://schemas.microsoft.com/office/powerpoint/2010/main" val="2332279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dirty="0">
                <a:solidFill>
                  <a:srgbClr val="FF0000"/>
                </a:solidFill>
              </a:rPr>
              <a:t>Läsa text/Lyssna på text +</a:t>
            </a:r>
            <a:r>
              <a:rPr lang="sv-SE" sz="3600" b="1" dirty="0">
                <a:solidFill>
                  <a:srgbClr val="FF0000"/>
                </a:solidFill>
              </a:rPr>
              <a:t/>
            </a:r>
            <a:br>
              <a:rPr lang="sv-SE" sz="3600" b="1" dirty="0">
                <a:solidFill>
                  <a:srgbClr val="FF0000"/>
                </a:solidFill>
              </a:rPr>
            </a:br>
            <a:r>
              <a:rPr lang="sv-SE" dirty="0"/>
              <a:t>Hur många barn upplever våld?</a:t>
            </a:r>
          </a:p>
        </p:txBody>
      </p:sp>
      <p:sp>
        <p:nvSpPr>
          <p:cNvPr id="7" name="Platshållare för bildnummer 6"/>
          <p:cNvSpPr>
            <a:spLocks noGrp="1"/>
          </p:cNvSpPr>
          <p:nvPr>
            <p:ph type="sldNum" sz="quarter" idx="12"/>
          </p:nvPr>
        </p:nvSpPr>
        <p:spPr/>
        <p:txBody>
          <a:bodyPr/>
          <a:lstStyle/>
          <a:p>
            <a:fld id="{1282A501-F570-4B51-94A2-8A75EC3EF9B2}" type="slidenum">
              <a:rPr lang="sv-SE" smtClean="0"/>
              <a:pPr/>
              <a:t>32</a:t>
            </a:fld>
            <a:endParaRPr lang="sv-SE"/>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719" y="1998920"/>
            <a:ext cx="8434286" cy="3600000"/>
          </a:xfrm>
          <a:prstGeom prst="rect">
            <a:avLst/>
          </a:prstGeom>
        </p:spPr>
      </p:pic>
    </p:spTree>
    <p:extLst>
      <p:ext uri="{BB962C8B-B14F-4D97-AF65-F5344CB8AC3E}">
        <p14:creationId xmlns:p14="http://schemas.microsoft.com/office/powerpoint/2010/main" val="1019703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print"/>
          <a:srcRect l="13314" t="34237" r="14768" b="14290"/>
          <a:stretch/>
        </p:blipFill>
        <p:spPr>
          <a:xfrm>
            <a:off x="822251" y="2100940"/>
            <a:ext cx="8261498" cy="3325972"/>
          </a:xfrm>
          <a:prstGeom prst="rect">
            <a:avLst/>
          </a:prstGeom>
        </p:spPr>
      </p:pic>
      <p:sp>
        <p:nvSpPr>
          <p:cNvPr id="4" name="Rubrik 3"/>
          <p:cNvSpPr>
            <a:spLocks noGrp="1"/>
          </p:cNvSpPr>
          <p:nvPr>
            <p:ph type="title"/>
          </p:nvPr>
        </p:nvSpPr>
        <p:spPr/>
        <p:txBody>
          <a:bodyPr>
            <a:normAutofit fontScale="90000"/>
          </a:bodyPr>
          <a:lstStyle/>
          <a:p>
            <a:r>
              <a:rPr lang="sv-SE" b="1" dirty="0"/>
              <a:t>Lyssna på olika erfarenheter </a:t>
            </a:r>
            <a:br>
              <a:rPr lang="sv-SE" b="1" dirty="0"/>
            </a:br>
            <a:r>
              <a:rPr lang="sv-SE" b="1" dirty="0"/>
              <a:t>av att möta våldsutsatta barn </a:t>
            </a:r>
            <a:br>
              <a:rPr lang="sv-SE" b="1" dirty="0"/>
            </a:br>
            <a:r>
              <a:rPr lang="sv-SE" b="1" dirty="0"/>
              <a:t>och ungdomar…</a:t>
            </a:r>
            <a:endParaRPr lang="sv-SE" b="1" dirty="0">
              <a:solidFill>
                <a:srgbClr val="FF0000"/>
              </a:solidFill>
            </a:endParaRPr>
          </a:p>
        </p:txBody>
      </p:sp>
      <p:sp>
        <p:nvSpPr>
          <p:cNvPr id="5" name="Platshållare för bildnummer 4"/>
          <p:cNvSpPr>
            <a:spLocks noGrp="1"/>
          </p:cNvSpPr>
          <p:nvPr>
            <p:ph type="sldNum" sz="quarter" idx="12"/>
          </p:nvPr>
        </p:nvSpPr>
        <p:spPr/>
        <p:txBody>
          <a:bodyPr/>
          <a:lstStyle/>
          <a:p>
            <a:fld id="{5B314FB7-B621-425B-A665-BF2D042C22F3}" type="slidenum">
              <a:rPr lang="sv-SE" smtClean="0"/>
              <a:pPr/>
              <a:t>33</a:t>
            </a:fld>
            <a:endParaRPr lang="sv-SE"/>
          </a:p>
        </p:txBody>
      </p:sp>
      <mc:AlternateContent xmlns:mc="http://schemas.openxmlformats.org/markup-compatibility/2006" xmlns:p14="http://schemas.microsoft.com/office/powerpoint/2010/main">
        <mc:Choice Requires="p14">
          <p:contentPart p14:bwMode="auto" r:id="rId4">
            <p14:nvContentPartPr>
              <p14:cNvPr id="2" name="Pennanteckning 1"/>
              <p14:cNvContentPartPr/>
              <p14:nvPr/>
            </p14:nvContentPartPr>
            <p14:xfrm>
              <a:off x="6205440" y="3698640"/>
              <a:ext cx="3090240" cy="2082600"/>
            </p14:xfrm>
          </p:contentPart>
        </mc:Choice>
        <mc:Fallback xmlns="">
          <p:pic>
            <p:nvPicPr>
              <p:cNvPr id="2" name="Pennanteckning 1"/>
              <p:cNvPicPr/>
              <p:nvPr/>
            </p:nvPicPr>
            <p:blipFill>
              <a:blip r:embed="rId6"/>
              <a:stretch>
                <a:fillRect/>
              </a:stretch>
            </p:blipFill>
            <p:spPr>
              <a:xfrm>
                <a:off x="6196080" y="3689280"/>
                <a:ext cx="3108960" cy="2101320"/>
              </a:xfrm>
              <a:prstGeom prst="rect">
                <a:avLst/>
              </a:prstGeom>
            </p:spPr>
          </p:pic>
        </mc:Fallback>
      </mc:AlternateContent>
      <p:cxnSp>
        <p:nvCxnSpPr>
          <p:cNvPr id="7" name="Rak pil 6"/>
          <p:cNvCxnSpPr/>
          <p:nvPr/>
        </p:nvCxnSpPr>
        <p:spPr>
          <a:xfrm flipV="1">
            <a:off x="4697820" y="5604076"/>
            <a:ext cx="2083981" cy="562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ruta 8"/>
          <p:cNvSpPr txBox="1"/>
          <p:nvPr/>
        </p:nvSpPr>
        <p:spPr>
          <a:xfrm>
            <a:off x="1786270" y="5705219"/>
            <a:ext cx="3166730" cy="923330"/>
          </a:xfrm>
          <a:prstGeom prst="rect">
            <a:avLst/>
          </a:prstGeom>
          <a:noFill/>
        </p:spPr>
        <p:txBody>
          <a:bodyPr wrap="square" rtlCol="0">
            <a:spAutoFit/>
          </a:bodyPr>
          <a:lstStyle/>
          <a:p>
            <a:r>
              <a:rPr lang="sv-SE" dirty="0"/>
              <a:t>Kanske börja med denna som </a:t>
            </a:r>
            <a:br>
              <a:rPr lang="sv-SE" dirty="0"/>
            </a:br>
            <a:r>
              <a:rPr lang="sv-SE" dirty="0"/>
              <a:t>är den enda som handlar om maskulinitet.</a:t>
            </a:r>
          </a:p>
        </p:txBody>
      </p:sp>
    </p:spTree>
    <p:extLst>
      <p:ext uri="{BB962C8B-B14F-4D97-AF65-F5344CB8AC3E}">
        <p14:creationId xmlns:p14="http://schemas.microsoft.com/office/powerpoint/2010/main" val="512789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Kom ihåg!</a:t>
            </a:r>
          </a:p>
        </p:txBody>
      </p:sp>
      <p:sp>
        <p:nvSpPr>
          <p:cNvPr id="3" name="Platshållare för innehåll 2"/>
          <p:cNvSpPr>
            <a:spLocks noGrp="1"/>
          </p:cNvSpPr>
          <p:nvPr>
            <p:ph idx="1"/>
          </p:nvPr>
        </p:nvSpPr>
        <p:spPr>
          <a:xfrm>
            <a:off x="681038" y="2700670"/>
            <a:ext cx="8543925" cy="3655681"/>
          </a:xfrm>
        </p:spPr>
        <p:txBody>
          <a:bodyPr>
            <a:normAutofit fontScale="92500" lnSpcReduction="10000"/>
          </a:bodyPr>
          <a:lstStyle/>
          <a:p>
            <a:r>
              <a:rPr lang="sv-SE" dirty="0"/>
              <a:t>Enligt kriminalstatistiken är män kraftigt överrepresenterade som våldsutövare, vilket tyder på att våld är kopplat till kön och maskulinitet.</a:t>
            </a:r>
          </a:p>
          <a:p>
            <a:r>
              <a:rPr lang="sv-SE" dirty="0"/>
              <a:t>När kvinnor utsätts för våld är det ofta av en partner medan män oftare utsätts av okända gärningsmän. Kvinnor utsätts för sexuellt våld i betydligt högre utsträckning än män.</a:t>
            </a:r>
          </a:p>
          <a:p>
            <a:r>
              <a:rPr lang="sv-SE" dirty="0"/>
              <a:t>Barn berättar sällan för andra om vad de varit med om när de upplevt våld, bland annat av rädsla och förvirring, lojalitet, skuld och skam. Det finns därför en risk för att deras utsatthet inte uppmärksammas. </a:t>
            </a:r>
          </a:p>
        </p:txBody>
      </p:sp>
      <p:sp>
        <p:nvSpPr>
          <p:cNvPr id="4" name="Platshållare för bildnummer 3"/>
          <p:cNvSpPr>
            <a:spLocks noGrp="1"/>
          </p:cNvSpPr>
          <p:nvPr>
            <p:ph type="sldNum" sz="quarter" idx="12"/>
          </p:nvPr>
        </p:nvSpPr>
        <p:spPr/>
        <p:txBody>
          <a:bodyPr/>
          <a:lstStyle/>
          <a:p>
            <a:fld id="{26F89C19-40AA-4465-9EC3-99CFA3D05D53}" type="slidenum">
              <a:rPr lang="sv-SE" smtClean="0"/>
              <a:pPr/>
              <a:t>34</a:t>
            </a:fld>
            <a:endParaRPr lang="sv-SE"/>
          </a:p>
        </p:txBody>
      </p:sp>
    </p:spTree>
    <p:extLst>
      <p:ext uri="{BB962C8B-B14F-4D97-AF65-F5344CB8AC3E}">
        <p14:creationId xmlns:p14="http://schemas.microsoft.com/office/powerpoint/2010/main" val="588952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t/>
            </a:r>
            <a:br>
              <a:rPr lang="sv-SE" dirty="0"/>
            </a:br>
            <a:r>
              <a:rPr lang="sv-SE" dirty="0"/>
              <a:t>Knyt ihop lektionen</a:t>
            </a:r>
          </a:p>
        </p:txBody>
      </p:sp>
      <p:sp>
        <p:nvSpPr>
          <p:cNvPr id="9" name="Platshållare för innehåll 8"/>
          <p:cNvSpPr>
            <a:spLocks noGrp="1"/>
          </p:cNvSpPr>
          <p:nvPr>
            <p:ph idx="1"/>
          </p:nvPr>
        </p:nvSpPr>
        <p:spPr>
          <a:xfrm>
            <a:off x="681038" y="2721935"/>
            <a:ext cx="8813836" cy="3455028"/>
          </a:xfrm>
        </p:spPr>
        <p:txBody>
          <a:bodyPr/>
          <a:lstStyle/>
          <a:p>
            <a:r>
              <a:rPr lang="sv-SE" dirty="0"/>
              <a:t>Vad har varit nytt? Vad har varit intressant?</a:t>
            </a:r>
          </a:p>
          <a:p>
            <a:r>
              <a:rPr lang="sv-SE" dirty="0"/>
              <a:t>Uppgift till nästa pass? Läsa…?</a:t>
            </a:r>
          </a:p>
          <a:p>
            <a:endParaRPr lang="sv-SE" sz="1400" dirty="0"/>
          </a:p>
          <a:p>
            <a:endParaRPr lang="sv-SE" dirty="0"/>
          </a:p>
          <a:p>
            <a:endParaRPr lang="sv-SE" sz="1800" dirty="0"/>
          </a:p>
          <a:p>
            <a:r>
              <a:rPr lang="sv-SE" dirty="0"/>
              <a:t>Vi ska nu gå vidare och få kunskap våldets olika uttryck</a:t>
            </a:r>
          </a:p>
        </p:txBody>
      </p:sp>
      <p:sp>
        <p:nvSpPr>
          <p:cNvPr id="2" name="Platshållare för bildnummer 1"/>
          <p:cNvSpPr>
            <a:spLocks noGrp="1"/>
          </p:cNvSpPr>
          <p:nvPr>
            <p:ph type="sldNum" sz="quarter" idx="12"/>
          </p:nvPr>
        </p:nvSpPr>
        <p:spPr/>
        <p:txBody>
          <a:bodyPr/>
          <a:lstStyle/>
          <a:p>
            <a:fld id="{306AC89D-229F-4005-B047-CCD7B32CE1DD}" type="slidenum">
              <a:rPr lang="sv-SE" smtClean="0"/>
              <a:pPr/>
              <a:t>35</a:t>
            </a:fld>
            <a:endParaRPr lang="sv-SE"/>
          </a:p>
        </p:txBody>
      </p:sp>
      <p:sp>
        <p:nvSpPr>
          <p:cNvPr id="10" name="Rektangel med rundade hörn 9"/>
          <p:cNvSpPr/>
          <p:nvPr/>
        </p:nvSpPr>
        <p:spPr>
          <a:xfrm>
            <a:off x="3499048" y="5601438"/>
            <a:ext cx="2922622" cy="723014"/>
          </a:xfrm>
          <a:prstGeom prst="roundRect">
            <a:avLst/>
          </a:prstGeom>
          <a:solidFill>
            <a:srgbClr val="D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t>TILL NÄSTA LEKTION</a:t>
            </a:r>
          </a:p>
        </p:txBody>
      </p:sp>
      <p:sp>
        <p:nvSpPr>
          <p:cNvPr id="6" name="Rektangel med rundade hörn 5"/>
          <p:cNvSpPr/>
          <p:nvPr/>
        </p:nvSpPr>
        <p:spPr>
          <a:xfrm>
            <a:off x="3307661" y="3949670"/>
            <a:ext cx="3305397" cy="723014"/>
          </a:xfrm>
          <a:prstGeom prst="roundRect">
            <a:avLst/>
          </a:prstGeom>
          <a:solidFill>
            <a:srgbClr val="D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t>TILLBAKA TILL STARTSIDAN</a:t>
            </a:r>
          </a:p>
        </p:txBody>
      </p:sp>
    </p:spTree>
    <p:extLst>
      <p:ext uri="{BB962C8B-B14F-4D97-AF65-F5344CB8AC3E}">
        <p14:creationId xmlns:p14="http://schemas.microsoft.com/office/powerpoint/2010/main" val="625573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normAutofit/>
          </a:bodyPr>
          <a:lstStyle/>
          <a:p>
            <a:r>
              <a:rPr lang="sv-SE" b="1" dirty="0"/>
              <a:t>I filmen hänvisas till ”hittar här”,  </a:t>
            </a:r>
            <a:br>
              <a:rPr lang="sv-SE" b="1" dirty="0"/>
            </a:br>
            <a:r>
              <a:rPr lang="sv-SE" b="1" dirty="0"/>
              <a:t>och i texthäftet står texten: </a:t>
            </a:r>
          </a:p>
        </p:txBody>
      </p:sp>
      <p:sp>
        <p:nvSpPr>
          <p:cNvPr id="7" name="Platshållare för innehåll 6"/>
          <p:cNvSpPr>
            <a:spLocks noGrp="1"/>
          </p:cNvSpPr>
          <p:nvPr>
            <p:ph idx="1"/>
          </p:nvPr>
        </p:nvSpPr>
        <p:spPr>
          <a:xfrm>
            <a:off x="797996" y="2700671"/>
            <a:ext cx="8981004" cy="3655682"/>
          </a:xfrm>
        </p:spPr>
        <p:txBody>
          <a:bodyPr>
            <a:noAutofit/>
          </a:bodyPr>
          <a:lstStyle/>
          <a:p>
            <a:pPr marL="0" indent="0">
              <a:buNone/>
            </a:pPr>
            <a:r>
              <a:rPr lang="sv-SE" sz="2400" dirty="0"/>
              <a:t>Mer om våld i samkönade relationer hittar du här:</a:t>
            </a:r>
          </a:p>
          <a:p>
            <a:r>
              <a:rPr lang="sv-SE" sz="2400" dirty="0" err="1"/>
              <a:t>NCK:s</a:t>
            </a:r>
            <a:r>
              <a:rPr lang="sv-SE" sz="2400" dirty="0"/>
              <a:t> rapport </a:t>
            </a:r>
            <a:r>
              <a:rPr lang="sv-SE" sz="2400" i="1" dirty="0"/>
              <a:t>Våld i samkönade relationer — en kunskaps- och forskningsöversikt</a:t>
            </a:r>
            <a:r>
              <a:rPr lang="sv-SE" sz="2400" dirty="0"/>
              <a:t>.</a:t>
            </a:r>
          </a:p>
          <a:p>
            <a:r>
              <a:rPr lang="sv-SE" sz="2400" dirty="0"/>
              <a:t>Utbildningsmaterialet </a:t>
            </a:r>
            <a:r>
              <a:rPr lang="sv-SE" sz="2400" i="1" dirty="0"/>
              <a:t>Blott du mig älskar, finns på NCK hemsida</a:t>
            </a:r>
          </a:p>
          <a:p>
            <a:pPr marL="0" indent="0">
              <a:buNone/>
            </a:pPr>
            <a:r>
              <a:rPr lang="sv-SE" altLang="sv-SE" sz="2400" dirty="0">
                <a:solidFill>
                  <a:srgbClr val="333333"/>
                </a:solidFill>
              </a:rPr>
              <a:t>Mer om hedersrelaterat våld och förtryck hittar du här:</a:t>
            </a:r>
          </a:p>
          <a:p>
            <a:r>
              <a:rPr lang="sv-SE" altLang="sv-SE" sz="2400" dirty="0" err="1"/>
              <a:t>NCK:s</a:t>
            </a:r>
            <a:r>
              <a:rPr lang="sv-SE" altLang="sv-SE" sz="2400" dirty="0"/>
              <a:t> rapport </a:t>
            </a:r>
            <a:r>
              <a:rPr lang="sv-SE" altLang="sv-SE" sz="2400" i="1" dirty="0"/>
              <a:t>Hedersrelaterat våld och förtryck — en kunskaps- och forskningsöversikt</a:t>
            </a:r>
            <a:r>
              <a:rPr lang="sv-SE" altLang="sv-SE" sz="2400" dirty="0"/>
              <a:t>. </a:t>
            </a:r>
          </a:p>
          <a:p>
            <a:r>
              <a:rPr lang="sv-SE" altLang="sv-SE" sz="2400" dirty="0"/>
              <a:t>Länsstyrelsen Östergötlands nationella informationssida www.</a:t>
            </a:r>
            <a:r>
              <a:rPr lang="sv-SE" altLang="sv-SE" sz="2400" i="1" dirty="0"/>
              <a:t>hedersförtryck.se</a:t>
            </a:r>
            <a:endParaRPr lang="sv-SE" altLang="sv-SE" sz="2400" dirty="0"/>
          </a:p>
        </p:txBody>
      </p:sp>
      <p:sp>
        <p:nvSpPr>
          <p:cNvPr id="2" name="Platshållare för bildnummer 1"/>
          <p:cNvSpPr>
            <a:spLocks noGrp="1"/>
          </p:cNvSpPr>
          <p:nvPr>
            <p:ph type="sldNum" sz="quarter" idx="12"/>
          </p:nvPr>
        </p:nvSpPr>
        <p:spPr/>
        <p:txBody>
          <a:bodyPr/>
          <a:lstStyle/>
          <a:p>
            <a:fld id="{26F89C19-40AA-4465-9EC3-99CFA3D05D53}" type="slidenum">
              <a:rPr lang="sv-SE" smtClean="0"/>
              <a:pPr/>
              <a:t>4</a:t>
            </a:fld>
            <a:endParaRPr lang="sv-SE"/>
          </a:p>
        </p:txBody>
      </p:sp>
      <p:sp>
        <p:nvSpPr>
          <p:cNvPr id="11" name="Rectangle 7"/>
          <p:cNvSpPr>
            <a:spLocks noChangeArrowheads="1"/>
          </p:cNvSpPr>
          <p:nvPr/>
        </p:nvSpPr>
        <p:spPr bwMode="auto">
          <a:xfrm>
            <a:off x="116958" y="22332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
        <p:nvSpPr>
          <p:cNvPr id="12" name="Rectangle 8"/>
          <p:cNvSpPr>
            <a:spLocks noChangeArrowheads="1"/>
          </p:cNvSpPr>
          <p:nvPr/>
        </p:nvSpPr>
        <p:spPr bwMode="auto">
          <a:xfrm>
            <a:off x="116958" y="179390"/>
            <a:ext cx="176213"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v-SE" altLang="sv-SE" sz="1100" b="0" i="0" u="none" strike="noStrike" cap="none" normalizeH="0" baseline="0">
                <a:ln>
                  <a:noFill/>
                </a:ln>
                <a:solidFill>
                  <a:srgbClr val="333333"/>
                </a:solidFill>
                <a:effectLst/>
                <a:latin typeface="Lato"/>
              </a:rPr>
              <a:t/>
            </a:r>
            <a:br>
              <a:rPr kumimoji="0" lang="sv-SE" altLang="sv-SE" sz="1100" b="0" i="0" u="none" strike="noStrike" cap="none" normalizeH="0" baseline="0">
                <a:ln>
                  <a:noFill/>
                </a:ln>
                <a:solidFill>
                  <a:srgbClr val="333333"/>
                </a:solidFill>
                <a:effectLst/>
                <a:latin typeface="Lato"/>
              </a:rPr>
            </a:br>
            <a:endParaRPr kumimoji="0" lang="sv-SE" altLang="sv-S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93463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print"/>
          <a:srcRect l="17527" t="27614" r="18578" b="9259"/>
          <a:stretch/>
        </p:blipFill>
        <p:spPr>
          <a:xfrm>
            <a:off x="1009650" y="1248414"/>
            <a:ext cx="7886700" cy="4382944"/>
          </a:xfrm>
          <a:prstGeom prst="rect">
            <a:avLst/>
          </a:prstGeom>
        </p:spPr>
      </p:pic>
      <p:pic>
        <p:nvPicPr>
          <p:cNvPr id="2" name="Bildobjekt 1"/>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2326" t="36666" r="42427" b="36253"/>
          <a:stretch/>
        </p:blipFill>
        <p:spPr>
          <a:xfrm>
            <a:off x="8758127" y="180755"/>
            <a:ext cx="612000" cy="611414"/>
          </a:xfrm>
          <a:prstGeom prst="rect">
            <a:avLst/>
          </a:prstGeom>
        </p:spPr>
      </p:pic>
      <p:sp>
        <p:nvSpPr>
          <p:cNvPr id="4" name="Platshållare för bildnummer 3"/>
          <p:cNvSpPr>
            <a:spLocks noGrp="1"/>
          </p:cNvSpPr>
          <p:nvPr>
            <p:ph type="sldNum" sz="quarter" idx="12"/>
          </p:nvPr>
        </p:nvSpPr>
        <p:spPr/>
        <p:txBody>
          <a:bodyPr/>
          <a:lstStyle/>
          <a:p>
            <a:fld id="{1282A501-F570-4B51-94A2-8A75EC3EF9B2}" type="slidenum">
              <a:rPr lang="sv-SE" smtClean="0"/>
              <a:pPr/>
              <a:t>5</a:t>
            </a:fld>
            <a:endParaRPr lang="sv-SE"/>
          </a:p>
        </p:txBody>
      </p:sp>
    </p:spTree>
    <p:extLst>
      <p:ext uri="{BB962C8B-B14F-4D97-AF65-F5344CB8AC3E}">
        <p14:creationId xmlns:p14="http://schemas.microsoft.com/office/powerpoint/2010/main" val="1721210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75879" y="2711116"/>
            <a:ext cx="8702037" cy="3378535"/>
          </a:xfrm>
        </p:spPr>
        <p:txBody>
          <a:bodyPr>
            <a:noAutofit/>
          </a:bodyPr>
          <a:lstStyle/>
          <a:p>
            <a:r>
              <a:rPr lang="sv-SE" sz="4000" dirty="0"/>
              <a:t>I vilka sammanhang kan det vara bättre att använda begreppet ”våld i nära relationer” än begreppet ”mäns våld mot kvinnor” – och tvärtom? </a:t>
            </a:r>
          </a:p>
          <a:p>
            <a:r>
              <a:rPr lang="sv-SE" sz="4000" dirty="0"/>
              <a:t>Vilka begrepp används i verksamheten? </a:t>
            </a:r>
          </a:p>
        </p:txBody>
      </p:sp>
      <p:sp>
        <p:nvSpPr>
          <p:cNvPr id="2" name="Platshållare för bildnummer 1"/>
          <p:cNvSpPr>
            <a:spLocks noGrp="1"/>
          </p:cNvSpPr>
          <p:nvPr>
            <p:ph type="sldNum" sz="quarter" idx="12"/>
          </p:nvPr>
        </p:nvSpPr>
        <p:spPr/>
        <p:txBody>
          <a:bodyPr/>
          <a:lstStyle/>
          <a:p>
            <a:fld id="{1282A501-F570-4B51-94A2-8A75EC3EF9B2}" type="slidenum">
              <a:rPr lang="sv-SE" smtClean="0"/>
              <a:pPr/>
              <a:t>6</a:t>
            </a:fld>
            <a:endParaRPr lang="sv-SE"/>
          </a:p>
        </p:txBody>
      </p:sp>
    </p:spTree>
    <p:extLst>
      <p:ext uri="{BB962C8B-B14F-4D97-AF65-F5344CB8AC3E}">
        <p14:creationId xmlns:p14="http://schemas.microsoft.com/office/powerpoint/2010/main" val="139234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b="1" dirty="0">
                <a:solidFill>
                  <a:srgbClr val="FF0000"/>
                </a:solidFill>
              </a:rPr>
              <a:t>Läsa text/Lyssna på text + </a:t>
            </a:r>
            <a:r>
              <a:rPr lang="sv-SE" b="1" dirty="0">
                <a:solidFill>
                  <a:srgbClr val="FF0000"/>
                </a:solidFill>
              </a:rPr>
              <a:t/>
            </a:r>
            <a:br>
              <a:rPr lang="sv-SE" b="1" dirty="0">
                <a:solidFill>
                  <a:srgbClr val="FF0000"/>
                </a:solidFill>
              </a:rPr>
            </a:br>
            <a:r>
              <a:rPr lang="sv-SE" dirty="0"/>
              <a:t>Våldets bakomliggande orsaker</a:t>
            </a:r>
          </a:p>
        </p:txBody>
      </p:sp>
      <p:sp>
        <p:nvSpPr>
          <p:cNvPr id="3" name="Platshållare för bildnummer 2"/>
          <p:cNvSpPr>
            <a:spLocks noGrp="1"/>
          </p:cNvSpPr>
          <p:nvPr>
            <p:ph type="sldNum" sz="quarter" idx="12"/>
          </p:nvPr>
        </p:nvSpPr>
        <p:spPr/>
        <p:txBody>
          <a:bodyPr/>
          <a:lstStyle/>
          <a:p>
            <a:fld id="{1282A501-F570-4B51-94A2-8A75EC3EF9B2}" type="slidenum">
              <a:rPr lang="sv-SE" smtClean="0"/>
              <a:pPr/>
              <a:t>7</a:t>
            </a:fld>
            <a:endParaRPr lang="sv-SE"/>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3202" y="1985745"/>
            <a:ext cx="8434287" cy="36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p:cNvPicPr>
            <a:picLocks noChangeAspect="1"/>
          </p:cNvPicPr>
          <p:nvPr/>
        </p:nvPicPr>
        <p:blipFill rotWithShape="1">
          <a:blip r:embed="rId4" cstate="print"/>
          <a:srcRect l="48000" t="37161" r="50259" b="56543"/>
          <a:stretch/>
        </p:blipFill>
        <p:spPr>
          <a:xfrm>
            <a:off x="8581666" y="380207"/>
            <a:ext cx="596900" cy="647700"/>
          </a:xfrm>
          <a:prstGeom prst="rect">
            <a:avLst/>
          </a:prstGeom>
        </p:spPr>
      </p:pic>
    </p:spTree>
    <p:extLst>
      <p:ext uri="{BB962C8B-B14F-4D97-AF65-F5344CB8AC3E}">
        <p14:creationId xmlns:p14="http://schemas.microsoft.com/office/powerpoint/2010/main" val="2816634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75879" y="2711116"/>
            <a:ext cx="8702037" cy="3378535"/>
          </a:xfrm>
        </p:spPr>
        <p:txBody>
          <a:bodyPr>
            <a:noAutofit/>
          </a:bodyPr>
          <a:lstStyle/>
          <a:p>
            <a:r>
              <a:rPr lang="sv-SE" sz="4000" dirty="0"/>
              <a:t>Varför behöver personalen i denna verksamheten kunskap om våld och bakomliggande orsaker?</a:t>
            </a:r>
          </a:p>
          <a:p>
            <a:endParaRPr lang="sv-SE" sz="4000" dirty="0"/>
          </a:p>
        </p:txBody>
      </p:sp>
      <p:sp>
        <p:nvSpPr>
          <p:cNvPr id="2" name="Platshållare för bildnummer 1"/>
          <p:cNvSpPr>
            <a:spLocks noGrp="1"/>
          </p:cNvSpPr>
          <p:nvPr>
            <p:ph type="sldNum" sz="quarter" idx="12"/>
          </p:nvPr>
        </p:nvSpPr>
        <p:spPr/>
        <p:txBody>
          <a:bodyPr/>
          <a:lstStyle/>
          <a:p>
            <a:fld id="{1282A501-F570-4B51-94A2-8A75EC3EF9B2}" type="slidenum">
              <a:rPr lang="sv-SE" smtClean="0"/>
              <a:pPr/>
              <a:t>8</a:t>
            </a:fld>
            <a:endParaRPr lang="sv-SE"/>
          </a:p>
        </p:txBody>
      </p:sp>
    </p:spTree>
    <p:extLst>
      <p:ext uri="{BB962C8B-B14F-4D97-AF65-F5344CB8AC3E}">
        <p14:creationId xmlns:p14="http://schemas.microsoft.com/office/powerpoint/2010/main" val="1188154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chor="ctr"/>
          <a:lstStyle/>
          <a:p>
            <a:endParaRPr lang="sv-SE" dirty="0"/>
          </a:p>
        </p:txBody>
      </p:sp>
      <p:sp>
        <p:nvSpPr>
          <p:cNvPr id="7" name="Platshållare för innehåll 6"/>
          <p:cNvSpPr>
            <a:spLocks noGrp="1"/>
          </p:cNvSpPr>
          <p:nvPr>
            <p:ph idx="1"/>
          </p:nvPr>
        </p:nvSpPr>
        <p:spPr>
          <a:xfrm>
            <a:off x="681038" y="3428999"/>
            <a:ext cx="8543925" cy="2747963"/>
          </a:xfrm>
        </p:spPr>
        <p:txBody>
          <a:bodyPr>
            <a:normAutofit fontScale="85000" lnSpcReduction="10000"/>
          </a:bodyPr>
          <a:lstStyle/>
          <a:p>
            <a:pPr marL="0" indent="0">
              <a:buNone/>
            </a:pPr>
            <a:r>
              <a:rPr lang="sv-SE" sz="4400" i="1" dirty="0"/>
              <a:t>Genom en ökad medvetenhet om våldets bakomliggande orsaker kan vi förbättra stödet till våldsutsatta kvinnor och motverka de ojämlika maktstrukturerna.</a:t>
            </a:r>
          </a:p>
          <a:p>
            <a:pPr marL="0" indent="0">
              <a:buNone/>
            </a:pPr>
            <a:r>
              <a:rPr lang="sv-SE" sz="4400" i="1" dirty="0"/>
              <a:t>Vi ska nu lyssna på några röster om varför…</a:t>
            </a:r>
            <a:endParaRPr lang="sv-SE" sz="4000" i="1" dirty="0"/>
          </a:p>
          <a:p>
            <a:pPr marL="0" indent="0">
              <a:buNone/>
            </a:pPr>
            <a:endParaRPr lang="sv-SE" sz="4000" dirty="0"/>
          </a:p>
        </p:txBody>
      </p:sp>
      <p:sp>
        <p:nvSpPr>
          <p:cNvPr id="2" name="Platshållare för bildnummer 1"/>
          <p:cNvSpPr>
            <a:spLocks noGrp="1"/>
          </p:cNvSpPr>
          <p:nvPr>
            <p:ph type="sldNum" sz="quarter" idx="12"/>
          </p:nvPr>
        </p:nvSpPr>
        <p:spPr/>
        <p:txBody>
          <a:bodyPr/>
          <a:lstStyle/>
          <a:p>
            <a:fld id="{26F89C19-40AA-4465-9EC3-99CFA3D05D53}" type="slidenum">
              <a:rPr lang="sv-SE" smtClean="0"/>
              <a:pPr/>
              <a:t>9</a:t>
            </a:fld>
            <a:endParaRPr lang="sv-SE"/>
          </a:p>
        </p:txBody>
      </p:sp>
    </p:spTree>
    <p:extLst>
      <p:ext uri="{BB962C8B-B14F-4D97-AF65-F5344CB8AC3E}">
        <p14:creationId xmlns:p14="http://schemas.microsoft.com/office/powerpoint/2010/main" val="3108999971"/>
      </p:ext>
    </p:extLst>
  </p:cSld>
  <p:clrMapOvr>
    <a:masterClrMapping/>
  </p:clrMapOvr>
</p:sld>
</file>

<file path=ppt/theme/theme1.xml><?xml version="1.0" encoding="utf-8"?>
<a:theme xmlns:a="http://schemas.openxmlformats.org/drawingml/2006/main" name="3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F55DEA91-77BD-4191-A201-B1AC6C69A484}" vid="{6950D80B-0CEC-475F-8B84-DD1DB0DCFD2A}"/>
    </a:ext>
  </a:extLst>
</a:theme>
</file>

<file path=ppt/theme/theme11.xml><?xml version="1.0" encoding="utf-8"?>
<a:theme xmlns:a="http://schemas.openxmlformats.org/drawingml/2006/main" name="13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BBAC3021-3A69-49F3-B04B-2B85A0DDF38C}" vid="{0F7415A6-CCC1-42F1-9C4E-F55BE5F5B8D5}"/>
    </a:ext>
  </a:extLst>
</a:theme>
</file>

<file path=ppt/theme/theme12.xml><?xml version="1.0" encoding="utf-8"?>
<a:theme xmlns:a="http://schemas.openxmlformats.org/drawingml/2006/main" name="14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BBAC3021-3A69-49F3-B04B-2B85A0DDF38C}" vid="{6FF78CF6-1D14-4432-B451-622094A83FCF}"/>
    </a:ext>
  </a:extLst>
</a:theme>
</file>

<file path=ppt/theme/theme13.xml><?xml version="1.0" encoding="utf-8"?>
<a:theme xmlns:a="http://schemas.openxmlformats.org/drawingml/2006/main" name="15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BBAC3021-3A69-49F3-B04B-2B85A0DDF38C}" vid="{9883F9A1-C521-49CB-9404-3FE466D08C91}"/>
    </a:ext>
  </a:extLst>
</a:theme>
</file>

<file path=ppt/theme/theme14.xml><?xml version="1.0" encoding="utf-8"?>
<a:theme xmlns:a="http://schemas.openxmlformats.org/drawingml/2006/main" name="16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BBAC3021-3A69-49F3-B04B-2B85A0DDF38C}" vid="{739389C9-F255-4FE8-91E1-6FF3C76040CC}"/>
    </a:ext>
  </a:extLst>
</a:theme>
</file>

<file path=ppt/theme/theme15.xml><?xml version="1.0" encoding="utf-8"?>
<a:theme xmlns:a="http://schemas.openxmlformats.org/drawingml/2006/main" name="17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074E3D06-BDC7-43B7-86D5-DFA91EF5F910}" vid="{8731C0CC-7EE7-42C6-894B-CE4BF02BD94D}"/>
    </a:ext>
  </a:extLst>
</a:theme>
</file>

<file path=ppt/theme/theme16.xml><?xml version="1.0" encoding="utf-8"?>
<a:theme xmlns:a="http://schemas.openxmlformats.org/drawingml/2006/main" name="18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074E3D06-BDC7-43B7-86D5-DFA91EF5F910}" vid="{A9965EF7-EAA7-4205-833B-AC61B5296028}"/>
    </a:ext>
  </a:extLst>
</a:theme>
</file>

<file path=ppt/theme/theme17.xml><?xml version="1.0" encoding="utf-8"?>
<a:theme xmlns:a="http://schemas.openxmlformats.org/drawingml/2006/main" name="19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074E3D06-BDC7-43B7-86D5-DFA91EF5F910}" vid="{60C15EA5-92F8-433D-9765-1CA920195D18}"/>
    </a:ext>
  </a:extLst>
</a:theme>
</file>

<file path=ppt/theme/theme18.xml><?xml version="1.0" encoding="utf-8"?>
<a:theme xmlns:a="http://schemas.openxmlformats.org/drawingml/2006/main" name="20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074E3D06-BDC7-43B7-86D5-DFA91EF5F910}" vid="{58066746-D22B-418F-8584-F0F1CF1509DA}"/>
    </a:ext>
  </a:extLst>
</a:theme>
</file>

<file path=ppt/theme/theme19.xml><?xml version="1.0" encoding="utf-8"?>
<a:theme xmlns:a="http://schemas.openxmlformats.org/drawingml/2006/main" name="21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D965A5FF-2B47-4F5E-9A56-AB9896400437}" vid="{CF9845F3-ECFA-4010-B4BD-F64B9C52F19A}"/>
    </a:ext>
  </a:extLst>
</a:theme>
</file>

<file path=ppt/theme/theme2.xml><?xml version="1.0" encoding="utf-8"?>
<a:theme xmlns:a="http://schemas.openxmlformats.org/drawingml/2006/main" name="4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2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D965A5FF-2B47-4F5E-9A56-AB9896400437}" vid="{7CB5736F-FAB0-4C25-BB26-62E24780DCF4}"/>
    </a:ext>
  </a:extLst>
</a:theme>
</file>

<file path=ppt/theme/theme21.xml><?xml version="1.0" encoding="utf-8"?>
<a:theme xmlns:a="http://schemas.openxmlformats.org/drawingml/2006/main" name="23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D965A5FF-2B47-4F5E-9A56-AB9896400437}" vid="{6C00E94C-EAAE-4901-A24C-A543EAA20092}"/>
    </a:ext>
  </a:extLst>
</a:theme>
</file>

<file path=ppt/theme/theme22.xml><?xml version="1.0" encoding="utf-8"?>
<a:theme xmlns:a="http://schemas.openxmlformats.org/drawingml/2006/main" name="24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D965A5FF-2B47-4F5E-9A56-AB9896400437}" vid="{85C1CC2A-F832-4760-982A-17B6E0A04CBF}"/>
    </a:ext>
  </a:extLst>
</a:theme>
</file>

<file path=ppt/theme/theme2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Anpassad formgivning">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Anpassad formgivning">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F55DEA91-77BD-4191-A201-B1AC6C69A484}" vid="{AC279F40-B0C3-40E0-99E1-B92682AEB776}"/>
    </a:ext>
  </a:extLst>
</a:theme>
</file>

<file path=ppt/theme/theme8.xml><?xml version="1.0" encoding="utf-8"?>
<a:theme xmlns:a="http://schemas.openxmlformats.org/drawingml/2006/main" name="10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F55DEA91-77BD-4191-A201-B1AC6C69A484}" vid="{6C81C0E9-08BC-4088-B663-0140DADD5BD1}"/>
    </a:ext>
  </a:extLst>
</a:theme>
</file>

<file path=ppt/theme/theme9.xml><?xml version="1.0" encoding="utf-8"?>
<a:theme xmlns:a="http://schemas.openxmlformats.org/drawingml/2006/main" name="11_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bkurs.potx" id="{F55DEA91-77BD-4191-A201-B1AC6C69A484}" vid="{781213CA-FC95-4CB4-821A-886D443A1DCD}"/>
    </a:ext>
  </a:extLst>
</a:theme>
</file>

<file path=docProps/app.xml><?xml version="1.0" encoding="utf-8"?>
<Properties xmlns="http://schemas.openxmlformats.org/officeDocument/2006/extended-properties" xmlns:vt="http://schemas.openxmlformats.org/officeDocument/2006/docPropsVTypes">
  <Template>Office Theme</Template>
  <TotalTime>846</TotalTime>
  <Words>1092</Words>
  <Application>Microsoft Office PowerPoint</Application>
  <PresentationFormat>A4 (210 x 297 mm)</PresentationFormat>
  <Paragraphs>168</Paragraphs>
  <Slides>35</Slides>
  <Notes>29</Notes>
  <HiddenSlides>0</HiddenSlides>
  <MMClips>0</MMClips>
  <ScaleCrop>false</ScaleCrop>
  <HeadingPairs>
    <vt:vector size="6" baseType="variant">
      <vt:variant>
        <vt:lpstr>Använt teckensnitt</vt:lpstr>
      </vt:variant>
      <vt:variant>
        <vt:i4>4</vt:i4>
      </vt:variant>
      <vt:variant>
        <vt:lpstr>Tema</vt:lpstr>
      </vt:variant>
      <vt:variant>
        <vt:i4>22</vt:i4>
      </vt:variant>
      <vt:variant>
        <vt:lpstr>Bildrubriker</vt:lpstr>
      </vt:variant>
      <vt:variant>
        <vt:i4>35</vt:i4>
      </vt:variant>
    </vt:vector>
  </HeadingPairs>
  <TitlesOfParts>
    <vt:vector size="61" baseType="lpstr">
      <vt:lpstr>Arial</vt:lpstr>
      <vt:lpstr>Calibri</vt:lpstr>
      <vt:lpstr>Calibri Light</vt:lpstr>
      <vt:lpstr>Lato</vt:lpstr>
      <vt:lpstr>3_Anpassad formgivning</vt:lpstr>
      <vt:lpstr>4_Anpassad formgivning</vt:lpstr>
      <vt:lpstr>Anpassad formgivning</vt:lpstr>
      <vt:lpstr>1_Anpassad formgivning</vt:lpstr>
      <vt:lpstr>5_Anpassad formgivning</vt:lpstr>
      <vt:lpstr>6_Anpassad formgivning</vt:lpstr>
      <vt:lpstr>9_Anpassad formgivning</vt:lpstr>
      <vt:lpstr>10_Anpassad formgivning</vt:lpstr>
      <vt:lpstr>11_Anpassad formgivning</vt:lpstr>
      <vt:lpstr>12_Anpassad formgivning</vt:lpstr>
      <vt:lpstr>13_Anpassad formgivning</vt:lpstr>
      <vt:lpstr>14_Anpassad formgivning</vt:lpstr>
      <vt:lpstr>15_Anpassad formgivning</vt:lpstr>
      <vt:lpstr>16_Anpassad formgivning</vt:lpstr>
      <vt:lpstr>17_Anpassad formgivning</vt:lpstr>
      <vt:lpstr>18_Anpassad formgivning</vt:lpstr>
      <vt:lpstr>19_Anpassad formgivning</vt:lpstr>
      <vt:lpstr>20_Anpassad formgivning</vt:lpstr>
      <vt:lpstr>21_Anpassad formgivning</vt:lpstr>
      <vt:lpstr>22_Anpassad formgivning</vt:lpstr>
      <vt:lpstr>23_Anpassad formgivning</vt:lpstr>
      <vt:lpstr>24_Anpassad formgivning</vt:lpstr>
      <vt:lpstr>Lektion 1:1</vt:lpstr>
      <vt:lpstr>Här börjar berättelsen om Anna…</vt:lpstr>
      <vt:lpstr>Läsa text/Lyssna på text + Hur kan våldet benämnas?</vt:lpstr>
      <vt:lpstr>I filmen hänvisas till ”hittar här”,   och i texthäftet står texten: </vt:lpstr>
      <vt:lpstr>PowerPoint-presentation</vt:lpstr>
      <vt:lpstr>PowerPoint-presentation</vt:lpstr>
      <vt:lpstr>Läsa text/Lyssna på text +  Våldets bakomliggande orsaker</vt:lpstr>
      <vt:lpstr>PowerPoint-presentation</vt:lpstr>
      <vt:lpstr>PowerPoint-presentation</vt:lpstr>
      <vt:lpstr>PowerPoint-presentation</vt:lpstr>
      <vt:lpstr>PowerPoint-presentation</vt:lpstr>
      <vt:lpstr>PowerPoint-presentation</vt:lpstr>
      <vt:lpstr>Lyssna på kommentarer om  varför kunskap om våld behövs  i den offentliga sektorn...</vt:lpstr>
      <vt:lpstr>Kom ihåg!</vt:lpstr>
      <vt:lpstr> Knyt ihop lektionen</vt:lpstr>
      <vt:lpstr>Lektion 1:2</vt:lpstr>
      <vt:lpstr>Annas funderingar…</vt:lpstr>
      <vt:lpstr>Läsa text/Lyssna på text + Hur kan våld mätas?</vt:lpstr>
      <vt:lpstr>Efter ni läst/lyssnat - lägg pekaren på resp. pusselbit och läs upp  texten om aktuell undersökning.</vt:lpstr>
      <vt:lpstr>Bra att veta lite om </vt:lpstr>
      <vt:lpstr>Lyssna på olika erfarenheter av  att möta kvinnor utsatta för  olika former av våld…</vt:lpstr>
      <vt:lpstr>Läsa text/Lyssna på text + Skillnader mellan kvinnor och  mäns våldsutsatthet.</vt:lpstr>
      <vt:lpstr>Skillnader mellan kvinnors och mäns våldsutsatthet </vt:lpstr>
      <vt:lpstr>PowerPoint-presentation</vt:lpstr>
      <vt:lpstr>Läsa text/Lyssna på text + Polisanmälda fall av misshandel</vt:lpstr>
      <vt:lpstr>PowerPoint-presentation</vt:lpstr>
      <vt:lpstr>Läsa text/Lyssna på text + Hur vanligt är våld i nära relationer?</vt:lpstr>
      <vt:lpstr>PowerPoint-presentation</vt:lpstr>
      <vt:lpstr>Läsa text/Lyssna på text + Vilka utövar våldet?</vt:lpstr>
      <vt:lpstr>PowerPoint-presentation</vt:lpstr>
      <vt:lpstr>PowerPoint-presentation</vt:lpstr>
      <vt:lpstr>Läsa text/Lyssna på text + Hur många barn upplever våld?</vt:lpstr>
      <vt:lpstr>Lyssna på olika erfarenheter  av att möta våldsutsatta barn  och ungdomar…</vt:lpstr>
      <vt:lpstr>Kom ihåg!</vt:lpstr>
      <vt:lpstr> Knyt ihop lektionen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Kerstin Kristensen</dc:creator>
  <cp:lastModifiedBy>Ylva Haraldsdotter</cp:lastModifiedBy>
  <cp:revision>147</cp:revision>
  <cp:lastPrinted>2016-11-08T22:05:52Z</cp:lastPrinted>
  <dcterms:created xsi:type="dcterms:W3CDTF">2016-09-20T08:13:01Z</dcterms:created>
  <dcterms:modified xsi:type="dcterms:W3CDTF">2020-09-02T11:21:48Z</dcterms:modified>
</cp:coreProperties>
</file>